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2.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6"/>
  </p:notesMasterIdLst>
  <p:sldIdLst>
    <p:sldId id="2561" r:id="rId2"/>
    <p:sldId id="2562" r:id="rId3"/>
    <p:sldId id="2563" r:id="rId4"/>
    <p:sldId id="2564" r:id="rId5"/>
    <p:sldId id="2603" r:id="rId6"/>
    <p:sldId id="2602" r:id="rId7"/>
    <p:sldId id="2566" r:id="rId8"/>
    <p:sldId id="2567" r:id="rId9"/>
    <p:sldId id="2568" r:id="rId10"/>
    <p:sldId id="2569" r:id="rId11"/>
    <p:sldId id="2611" r:id="rId12"/>
    <p:sldId id="2571" r:id="rId13"/>
    <p:sldId id="2572" r:id="rId14"/>
    <p:sldId id="2573" r:id="rId15"/>
    <p:sldId id="2574" r:id="rId16"/>
    <p:sldId id="2575" r:id="rId17"/>
    <p:sldId id="2576" r:id="rId18"/>
    <p:sldId id="2600" r:id="rId19"/>
    <p:sldId id="2601" r:id="rId20"/>
    <p:sldId id="2579" r:id="rId21"/>
    <p:sldId id="2580" r:id="rId22"/>
    <p:sldId id="2581" r:id="rId23"/>
    <p:sldId id="2583" r:id="rId24"/>
    <p:sldId id="2584" r:id="rId25"/>
    <p:sldId id="2585" r:id="rId26"/>
    <p:sldId id="2604" r:id="rId27"/>
    <p:sldId id="2605" r:id="rId28"/>
    <p:sldId id="2606" r:id="rId29"/>
    <p:sldId id="2607" r:id="rId30"/>
    <p:sldId id="2609" r:id="rId31"/>
    <p:sldId id="2608" r:id="rId32"/>
    <p:sldId id="2591" r:id="rId33"/>
    <p:sldId id="2592" r:id="rId34"/>
    <p:sldId id="2598"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JWT and Modern Authentication: An Engaging Exploration" id="{835520C5-CED1-41A8-BA69-594C1D4BEC48}">
          <p14:sldIdLst>
            <p14:sldId id="2561"/>
            <p14:sldId id="2562"/>
          </p14:sldIdLst>
        </p14:section>
        <p14:section name="Why Bother? A Brief Chat About Authentication and Authorisation" id="{25BD4EFF-806D-4E58-A785-D6A8BA8374D1}">
          <p14:sldIdLst>
            <p14:sldId id="2563"/>
            <p14:sldId id="2564"/>
            <p14:sldId id="2603"/>
            <p14:sldId id="2602"/>
            <p14:sldId id="2566"/>
          </p14:sldIdLst>
        </p14:section>
        <p14:section name="Old but Gold: The Simplicity of Username &amp; Password" id="{7327BD6B-F73D-4A0E-94D9-FE403C5308DA}">
          <p14:sldIdLst>
            <p14:sldId id="2567"/>
            <p14:sldId id="2568"/>
            <p14:sldId id="2569"/>
            <p14:sldId id="2611"/>
          </p14:sldIdLst>
        </p14:section>
        <p14:section name="Moving On Up: Introducing JWTs to the Mix" id="{7B9CD192-48F4-4D37-87A8-65F654173535}">
          <p14:sldIdLst>
            <p14:sldId id="2571"/>
            <p14:sldId id="2572"/>
            <p14:sldId id="2573"/>
            <p14:sldId id="2574"/>
          </p14:sldIdLst>
        </p14:section>
        <p14:section name="Cracking the Code: How JWT Works Behind the Scenes" id="{743AF2D8-3ACE-4BBC-9ABC-E1AB17E473D9}">
          <p14:sldIdLst>
            <p14:sldId id="2575"/>
            <p14:sldId id="2576"/>
            <p14:sldId id="2600"/>
            <p14:sldId id="2601"/>
          </p14:sldIdLst>
        </p14:section>
        <p14:section name="What’s the Refresh Token All About Then?" id="{A1C43EFB-163C-4E0C-A57D-5483B44552E0}">
          <p14:sldIdLst>
            <p14:sldId id="2579"/>
            <p14:sldId id="2580"/>
            <p14:sldId id="2581"/>
          </p14:sldIdLst>
        </p14:section>
        <p14:section name="ASP.NET Love Story: JWT and Refresh Tokens in Action" id="{C8A11658-3B2C-4EFA-A6D7-CF8A0A345003}">
          <p14:sldIdLst>
            <p14:sldId id="2583"/>
            <p14:sldId id="2584"/>
            <p14:sldId id="2585"/>
            <p14:sldId id="2604"/>
            <p14:sldId id="2605"/>
            <p14:sldId id="2606"/>
            <p14:sldId id="2607"/>
            <p14:sldId id="2609"/>
            <p14:sldId id="2608"/>
          </p14:sldIdLst>
        </p14:section>
        <p14:section name="Picking Your Poison: When to Choose JWT Over Others" id="{AE5452E7-5BA1-4D5B-B725-46ED08596B64}">
          <p14:sldIdLst>
            <p14:sldId id="2591"/>
            <p14:sldId id="2592"/>
          </p14:sldIdLst>
        </p14:section>
        <p14:section name="Wrap It Up:" id="{4457BF2F-2CCB-4003-A48D-8B0629E03358}">
          <p14:sldIdLst>
            <p14:sldId id="25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A61B59-F9A3-18A5-1139-ABB6F24E576C}" v="45" dt="2025-04-22T10:02:30.818"/>
    <p1510:client id="{7DDCD2E3-E417-4398-9FE7-18E36D264C0B}" v="1086" dt="2025-04-22T18:50:31.068"/>
    <p1510:client id="{A870EFA3-68A6-037D-0670-4CD84CD3498F}" v="9" dt="2025-04-22T15:04:01.8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580"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 Pazooki" userId="ea983e83035ce510" providerId="Windows Live" clId="Web-{34744C33-DA23-69EA-D162-7F5503F52FFE}"/>
    <pc:docChg chg="addSld delSld modSld sldOrd modSection">
      <pc:chgData name="Mo Pazooki" userId="ea983e83035ce510" providerId="Windows Live" clId="Web-{34744C33-DA23-69EA-D162-7F5503F52FFE}" dt="2025-04-20T16:42:05.683" v="118" actId="1076"/>
      <pc:docMkLst>
        <pc:docMk/>
      </pc:docMkLst>
      <pc:sldChg chg="modSp">
        <pc:chgData name="Mo Pazooki" userId="ea983e83035ce510" providerId="Windows Live" clId="Web-{34744C33-DA23-69EA-D162-7F5503F52FFE}" dt="2025-04-20T16:37:09.780" v="113"/>
        <pc:sldMkLst>
          <pc:docMk/>
          <pc:sldMk cId="3652373232" sldId="2562"/>
        </pc:sldMkLst>
        <pc:spChg chg="mod">
          <ac:chgData name="Mo Pazooki" userId="ea983e83035ce510" providerId="Windows Live" clId="Web-{34744C33-DA23-69EA-D162-7F5503F52FFE}" dt="2025-04-20T16:37:09.780" v="113"/>
          <ac:spMkLst>
            <pc:docMk/>
            <pc:sldMk cId="3652373232" sldId="2562"/>
            <ac:spMk id="4" creationId="{7D83B8D5-1BA9-234C-5BF4-51DD6EC428E6}"/>
          </ac:spMkLst>
        </pc:spChg>
      </pc:sldChg>
      <pc:sldChg chg="modSp">
        <pc:chgData name="Mo Pazooki" userId="ea983e83035ce510" providerId="Windows Live" clId="Web-{34744C33-DA23-69EA-D162-7F5503F52FFE}" dt="2025-04-20T16:11:51.435" v="73" actId="20577"/>
        <pc:sldMkLst>
          <pc:docMk/>
          <pc:sldMk cId="2610830944" sldId="2563"/>
        </pc:sldMkLst>
        <pc:spChg chg="mod">
          <ac:chgData name="Mo Pazooki" userId="ea983e83035ce510" providerId="Windows Live" clId="Web-{34744C33-DA23-69EA-D162-7F5503F52FFE}" dt="2025-04-20T16:11:51.435" v="73" actId="20577"/>
          <ac:spMkLst>
            <pc:docMk/>
            <pc:sldMk cId="2610830944" sldId="2563"/>
            <ac:spMk id="2" creationId="{AD073FAC-A2BF-203B-C30D-B6B4AB750876}"/>
          </ac:spMkLst>
        </pc:spChg>
      </pc:sldChg>
      <pc:sldChg chg="ord">
        <pc:chgData name="Mo Pazooki" userId="ea983e83035ce510" providerId="Windows Live" clId="Web-{34744C33-DA23-69EA-D162-7F5503F52FFE}" dt="2025-04-20T15:14:15.359" v="0"/>
        <pc:sldMkLst>
          <pc:docMk/>
          <pc:sldMk cId="4026022366" sldId="2569"/>
        </pc:sldMkLst>
      </pc:sldChg>
      <pc:sldChg chg="del">
        <pc:chgData name="Mo Pazooki" userId="ea983e83035ce510" providerId="Windows Live" clId="Web-{34744C33-DA23-69EA-D162-7F5503F52FFE}" dt="2025-04-20T15:14:23.640" v="1"/>
        <pc:sldMkLst>
          <pc:docMk/>
          <pc:sldMk cId="3167560064" sldId="2570"/>
        </pc:sldMkLst>
      </pc:sldChg>
      <pc:sldChg chg="modSp">
        <pc:chgData name="Mo Pazooki" userId="ea983e83035ce510" providerId="Windows Live" clId="Web-{34744C33-DA23-69EA-D162-7F5503F52FFE}" dt="2025-04-20T16:12:14.499" v="74" actId="20577"/>
        <pc:sldMkLst>
          <pc:docMk/>
          <pc:sldMk cId="4060751681" sldId="2571"/>
        </pc:sldMkLst>
        <pc:spChg chg="mod">
          <ac:chgData name="Mo Pazooki" userId="ea983e83035ce510" providerId="Windows Live" clId="Web-{34744C33-DA23-69EA-D162-7F5503F52FFE}" dt="2025-04-20T16:12:14.499" v="74" actId="20577"/>
          <ac:spMkLst>
            <pc:docMk/>
            <pc:sldMk cId="4060751681" sldId="2571"/>
            <ac:spMk id="2" creationId="{166A74AF-36A1-2650-CB84-F29D93BB4830}"/>
          </ac:spMkLst>
        </pc:spChg>
      </pc:sldChg>
      <pc:sldChg chg="modSp">
        <pc:chgData name="Mo Pazooki" userId="ea983e83035ce510" providerId="Windows Live" clId="Web-{34744C33-DA23-69EA-D162-7F5503F52FFE}" dt="2025-04-20T16:10:06.400" v="63" actId="20577"/>
        <pc:sldMkLst>
          <pc:docMk/>
          <pc:sldMk cId="2303599301" sldId="2575"/>
        </pc:sldMkLst>
        <pc:spChg chg="mod">
          <ac:chgData name="Mo Pazooki" userId="ea983e83035ce510" providerId="Windows Live" clId="Web-{34744C33-DA23-69EA-D162-7F5503F52FFE}" dt="2025-04-20T16:10:06.400" v="63" actId="20577"/>
          <ac:spMkLst>
            <pc:docMk/>
            <pc:sldMk cId="2303599301" sldId="2575"/>
            <ac:spMk id="2" creationId="{9F56EDEF-EB76-9BAA-69B3-B2DBBA6B44FD}"/>
          </ac:spMkLst>
        </pc:spChg>
      </pc:sldChg>
      <pc:sldChg chg="modSp">
        <pc:chgData name="Mo Pazooki" userId="ea983e83035ce510" providerId="Windows Live" clId="Web-{34744C33-DA23-69EA-D162-7F5503F52FFE}" dt="2025-04-20T16:25:05.531" v="101" actId="20577"/>
        <pc:sldMkLst>
          <pc:docMk/>
          <pc:sldMk cId="3699166291" sldId="2583"/>
        </pc:sldMkLst>
        <pc:spChg chg="mod">
          <ac:chgData name="Mo Pazooki" userId="ea983e83035ce510" providerId="Windows Live" clId="Web-{34744C33-DA23-69EA-D162-7F5503F52FFE}" dt="2025-04-20T16:25:05.531" v="101" actId="20577"/>
          <ac:spMkLst>
            <pc:docMk/>
            <pc:sldMk cId="3699166291" sldId="2583"/>
            <ac:spMk id="2" creationId="{3D20058B-57E0-5518-98E3-5BB1F5C23AC0}"/>
          </ac:spMkLst>
        </pc:spChg>
      </pc:sldChg>
      <pc:sldChg chg="del">
        <pc:chgData name="Mo Pazooki" userId="ea983e83035ce510" providerId="Windows Live" clId="Web-{34744C33-DA23-69EA-D162-7F5503F52FFE}" dt="2025-04-20T16:35:12.526" v="102"/>
        <pc:sldMkLst>
          <pc:docMk/>
          <pc:sldMk cId="2021542443" sldId="2594"/>
        </pc:sldMkLst>
      </pc:sldChg>
      <pc:sldChg chg="del">
        <pc:chgData name="Mo Pazooki" userId="ea983e83035ce510" providerId="Windows Live" clId="Web-{34744C33-DA23-69EA-D162-7F5503F52FFE}" dt="2025-04-20T16:36:08.606" v="103"/>
        <pc:sldMkLst>
          <pc:docMk/>
          <pc:sldMk cId="1519845100" sldId="2595"/>
        </pc:sldMkLst>
      </pc:sldChg>
      <pc:sldChg chg="del">
        <pc:chgData name="Mo Pazooki" userId="ea983e83035ce510" providerId="Windows Live" clId="Web-{34744C33-DA23-69EA-D162-7F5503F52FFE}" dt="2025-04-20T16:36:10.872" v="104"/>
        <pc:sldMkLst>
          <pc:docMk/>
          <pc:sldMk cId="2277842761" sldId="2596"/>
        </pc:sldMkLst>
      </pc:sldChg>
      <pc:sldChg chg="del">
        <pc:chgData name="Mo Pazooki" userId="ea983e83035ce510" providerId="Windows Live" clId="Web-{34744C33-DA23-69EA-D162-7F5503F52FFE}" dt="2025-04-20T16:36:12.919" v="105"/>
        <pc:sldMkLst>
          <pc:docMk/>
          <pc:sldMk cId="1883725145" sldId="2597"/>
        </pc:sldMkLst>
      </pc:sldChg>
      <pc:sldChg chg="addSp modSp">
        <pc:chgData name="Mo Pazooki" userId="ea983e83035ce510" providerId="Windows Live" clId="Web-{34744C33-DA23-69EA-D162-7F5503F52FFE}" dt="2025-04-20T16:42:05.683" v="118" actId="1076"/>
        <pc:sldMkLst>
          <pc:docMk/>
          <pc:sldMk cId="650807714" sldId="2598"/>
        </pc:sldMkLst>
      </pc:sldChg>
      <pc:sldChg chg="new del">
        <pc:chgData name="Mo Pazooki" userId="ea983e83035ce510" providerId="Windows Live" clId="Web-{34744C33-DA23-69EA-D162-7F5503F52FFE}" dt="2025-04-20T15:22:20.496" v="5"/>
        <pc:sldMkLst>
          <pc:docMk/>
          <pc:sldMk cId="514550329" sldId="2599"/>
        </pc:sldMkLst>
      </pc:sldChg>
      <pc:sldChg chg="addSp modSp add del mod setBg">
        <pc:chgData name="Mo Pazooki" userId="ea983e83035ce510" providerId="Windows Live" clId="Web-{34744C33-DA23-69EA-D162-7F5503F52FFE}" dt="2025-04-20T16:13:01.157" v="78"/>
        <pc:sldMkLst>
          <pc:docMk/>
          <pc:sldMk cId="2749878674" sldId="2599"/>
        </pc:sldMkLst>
      </pc:sldChg>
      <pc:sldChg chg="addSp modSp add del mod setBg">
        <pc:chgData name="Mo Pazooki" userId="ea983e83035ce510" providerId="Windows Live" clId="Web-{34744C33-DA23-69EA-D162-7F5503F52FFE}" dt="2025-04-20T15:22:39.606" v="6"/>
        <pc:sldMkLst>
          <pc:docMk/>
          <pc:sldMk cId="2505061643" sldId="2600"/>
        </pc:sldMkLst>
      </pc:sldChg>
      <pc:sldChg chg="addSp delSp modSp new add del mod setBg">
        <pc:chgData name="Mo Pazooki" userId="ea983e83035ce510" providerId="Windows Live" clId="Web-{34744C33-DA23-69EA-D162-7F5503F52FFE}" dt="2025-04-20T16:04:36.417" v="62" actId="14100"/>
        <pc:sldMkLst>
          <pc:docMk/>
          <pc:sldMk cId="3112827646" sldId="2600"/>
        </pc:sldMkLst>
        <pc:spChg chg="add mod">
          <ac:chgData name="Mo Pazooki" userId="ea983e83035ce510" providerId="Windows Live" clId="Web-{34744C33-DA23-69EA-D162-7F5503F52FFE}" dt="2025-04-20T15:55:45.551" v="25"/>
          <ac:spMkLst>
            <pc:docMk/>
            <pc:sldMk cId="3112827646" sldId="2600"/>
            <ac:spMk id="7" creationId="{A51FB007-CAE0-FD77-5897-497FE7E7D6D2}"/>
          </ac:spMkLst>
        </pc:spChg>
        <pc:picChg chg="add mod ord">
          <ac:chgData name="Mo Pazooki" userId="ea983e83035ce510" providerId="Windows Live" clId="Web-{34744C33-DA23-69EA-D162-7F5503F52FFE}" dt="2025-04-20T16:04:36.417" v="62" actId="14100"/>
          <ac:picMkLst>
            <pc:docMk/>
            <pc:sldMk cId="3112827646" sldId="2600"/>
            <ac:picMk id="2" creationId="{4A3D5BC6-BDA3-3F4E-1F74-59CEFB3022EE}"/>
          </ac:picMkLst>
        </pc:picChg>
      </pc:sldChg>
      <pc:sldChg chg="addSp delSp modSp new">
        <pc:chgData name="Mo Pazooki" userId="ea983e83035ce510" providerId="Windows Live" clId="Web-{34744C33-DA23-69EA-D162-7F5503F52FFE}" dt="2025-04-20T16:23:37.012" v="99" actId="20577"/>
        <pc:sldMkLst>
          <pc:docMk/>
          <pc:sldMk cId="3938486173" sldId="2601"/>
        </pc:sldMkLst>
        <pc:spChg chg="mod">
          <ac:chgData name="Mo Pazooki" userId="ea983e83035ce510" providerId="Windows Live" clId="Web-{34744C33-DA23-69EA-D162-7F5503F52FFE}" dt="2025-04-20T16:23:37.012" v="99" actId="20577"/>
          <ac:spMkLst>
            <pc:docMk/>
            <pc:sldMk cId="3938486173" sldId="2601"/>
            <ac:spMk id="2" creationId="{41BB2532-7C82-DBD7-DEB6-95DF8A20C55B}"/>
          </ac:spMkLst>
        </pc:spChg>
        <pc:spChg chg="add mod">
          <ac:chgData name="Mo Pazooki" userId="ea983e83035ce510" providerId="Windows Live" clId="Web-{34744C33-DA23-69EA-D162-7F5503F52FFE}" dt="2025-04-20T16:22:06.852" v="81"/>
          <ac:spMkLst>
            <pc:docMk/>
            <pc:sldMk cId="3938486173" sldId="2601"/>
            <ac:spMk id="7" creationId="{82ADB98C-89F2-02B7-3A33-E17E51DC3B4B}"/>
          </ac:spMkLst>
        </pc:spChg>
        <pc:picChg chg="add mod ord">
          <ac:chgData name="Mo Pazooki" userId="ea983e83035ce510" providerId="Windows Live" clId="Web-{34744C33-DA23-69EA-D162-7F5503F52FFE}" dt="2025-04-20T16:22:52.604" v="97" actId="14100"/>
          <ac:picMkLst>
            <pc:docMk/>
            <pc:sldMk cId="3938486173" sldId="2601"/>
            <ac:picMk id="8" creationId="{26ED5398-9CE7-4F24-02B9-AD9776054B55}"/>
          </ac:picMkLst>
        </pc:picChg>
      </pc:sldChg>
    </pc:docChg>
  </pc:docChgLst>
  <pc:docChgLst>
    <pc:chgData name="Mo Pazooki" userId="ea983e83035ce510" providerId="Windows Live" clId="Web-{A870EFA3-68A6-037D-0670-4CD84CD3498F}"/>
    <pc:docChg chg="addSld delSld modSld modSection">
      <pc:chgData name="Mo Pazooki" userId="ea983e83035ce510" providerId="Windows Live" clId="Web-{A870EFA3-68A6-037D-0670-4CD84CD3498F}" dt="2025-04-22T15:04:01.858" v="8"/>
      <pc:docMkLst>
        <pc:docMk/>
      </pc:docMkLst>
      <pc:sldChg chg="new del">
        <pc:chgData name="Mo Pazooki" userId="ea983e83035ce510" providerId="Windows Live" clId="Web-{A870EFA3-68A6-037D-0670-4CD84CD3498F}" dt="2025-04-22T15:04:01.858" v="8"/>
        <pc:sldMkLst>
          <pc:docMk/>
          <pc:sldMk cId="499326206" sldId="2610"/>
        </pc:sldMkLst>
      </pc:sldChg>
      <pc:sldChg chg="addSp delSp modSp add mod setBg">
        <pc:chgData name="Mo Pazooki" userId="ea983e83035ce510" providerId="Windows Live" clId="Web-{A870EFA3-68A6-037D-0670-4CD84CD3498F}" dt="2025-04-22T15:03:44.357" v="7" actId="1076"/>
        <pc:sldMkLst>
          <pc:docMk/>
          <pc:sldMk cId="1894623809" sldId="2611"/>
        </pc:sldMkLst>
        <pc:spChg chg="mod">
          <ac:chgData name="Mo Pazooki" userId="ea983e83035ce510" providerId="Windows Live" clId="Web-{A870EFA3-68A6-037D-0670-4CD84CD3498F}" dt="2025-04-22T15:01:49.135" v="2" actId="34807"/>
          <ac:spMkLst>
            <pc:docMk/>
            <pc:sldMk cId="1894623809" sldId="2611"/>
            <ac:spMk id="2" creationId="{D0B3A8CF-1663-83F6-4560-BC5227C0C5BB}"/>
          </ac:spMkLst>
        </pc:spChg>
        <pc:spChg chg="mod">
          <ac:chgData name="Mo Pazooki" userId="ea983e83035ce510" providerId="Windows Live" clId="Web-{A870EFA3-68A6-037D-0670-4CD84CD3498F}" dt="2025-04-22T15:01:49.135" v="2" actId="34807"/>
          <ac:spMkLst>
            <pc:docMk/>
            <pc:sldMk cId="1894623809" sldId="2611"/>
            <ac:spMk id="4" creationId="{4C5BC03B-3E01-8A86-7D2E-0202318CA365}"/>
          </ac:spMkLst>
        </pc:spChg>
        <pc:spChg chg="add del mod">
          <ac:chgData name="Mo Pazooki" userId="ea983e83035ce510" providerId="Windows Live" clId="Web-{A870EFA3-68A6-037D-0670-4CD84CD3498F}" dt="2025-04-22T15:03:38.467" v="6"/>
          <ac:spMkLst>
            <pc:docMk/>
            <pc:sldMk cId="1894623809" sldId="2611"/>
            <ac:spMk id="7" creationId="{2CEA1E4A-8C67-FBC6-AECE-3B07EC30D462}"/>
          </ac:spMkLst>
        </pc:spChg>
        <pc:spChg chg="add">
          <ac:chgData name="Mo Pazooki" userId="ea983e83035ce510" providerId="Windows Live" clId="Web-{A870EFA3-68A6-037D-0670-4CD84CD3498F}" dt="2025-04-22T15:01:49.135" v="2" actId="34807"/>
          <ac:spMkLst>
            <pc:docMk/>
            <pc:sldMk cId="1894623809" sldId="2611"/>
            <ac:spMk id="10" creationId="{774A975B-A886-5202-0489-6965514A0D14}"/>
          </ac:spMkLst>
        </pc:spChg>
        <pc:spChg chg="add">
          <ac:chgData name="Mo Pazooki" userId="ea983e83035ce510" providerId="Windows Live" clId="Web-{A870EFA3-68A6-037D-0670-4CD84CD3498F}" dt="2025-04-22T15:01:49.135" v="2" actId="34807"/>
          <ac:spMkLst>
            <pc:docMk/>
            <pc:sldMk cId="1894623809" sldId="2611"/>
            <ac:spMk id="12" creationId="{9E10BDB4-64F2-477D-A03B-9F8352D5E02E}"/>
          </ac:spMkLst>
        </pc:spChg>
        <pc:spChg chg="add">
          <ac:chgData name="Mo Pazooki" userId="ea983e83035ce510" providerId="Windows Live" clId="Web-{A870EFA3-68A6-037D-0670-4CD84CD3498F}" dt="2025-04-22T15:01:49.135" v="2" actId="34807"/>
          <ac:spMkLst>
            <pc:docMk/>
            <pc:sldMk cId="1894623809" sldId="2611"/>
            <ac:spMk id="14" creationId="{887F59F2-5FBC-40CD-AD35-376AECE49EA6}"/>
          </ac:spMkLst>
        </pc:spChg>
        <pc:spChg chg="add">
          <ac:chgData name="Mo Pazooki" userId="ea983e83035ce510" providerId="Windows Live" clId="Web-{A870EFA3-68A6-037D-0670-4CD84CD3498F}" dt="2025-04-22T15:01:49.135" v="2" actId="34807"/>
          <ac:spMkLst>
            <pc:docMk/>
            <pc:sldMk cId="1894623809" sldId="2611"/>
            <ac:spMk id="16" creationId="{7271C494-8107-3D61-D611-4FBC7C22A2B8}"/>
          </ac:spMkLst>
        </pc:spChg>
        <pc:picChg chg="add mod">
          <ac:chgData name="Mo Pazooki" userId="ea983e83035ce510" providerId="Windows Live" clId="Web-{A870EFA3-68A6-037D-0670-4CD84CD3498F}" dt="2025-04-22T15:03:44.357" v="7" actId="1076"/>
          <ac:picMkLst>
            <pc:docMk/>
            <pc:sldMk cId="1894623809" sldId="2611"/>
            <ac:picMk id="3" creationId="{04E54A92-4912-CEC5-8F3A-CC428D0ABFBD}"/>
          </ac:picMkLst>
        </pc:picChg>
        <pc:picChg chg="del mod">
          <ac:chgData name="Mo Pazooki" userId="ea983e83035ce510" providerId="Windows Live" clId="Web-{A870EFA3-68A6-037D-0670-4CD84CD3498F}" dt="2025-04-22T15:03:34.873" v="5"/>
          <ac:picMkLst>
            <pc:docMk/>
            <pc:sldMk cId="1894623809" sldId="2611"/>
            <ac:picMk id="5" creationId="{C4284060-D104-4409-845C-AACB7F7B6EC6}"/>
          </ac:picMkLst>
        </pc:picChg>
      </pc:sldChg>
    </pc:docChg>
  </pc:docChgLst>
  <pc:docChgLst>
    <pc:chgData name="Mo Pazooki" userId="ea983e83035ce510" providerId="LiveId" clId="{7DDCD2E3-E417-4398-9FE7-18E36D264C0B}"/>
    <pc:docChg chg="undo custSel addSld delSld modSld sldOrd delSection modSection">
      <pc:chgData name="Mo Pazooki" userId="ea983e83035ce510" providerId="LiveId" clId="{7DDCD2E3-E417-4398-9FE7-18E36D264C0B}" dt="2025-04-22T18:50:31.068" v="1399"/>
      <pc:docMkLst>
        <pc:docMk/>
      </pc:docMkLst>
      <pc:sldChg chg="addSp modSp mod modAnim modNotesTx">
        <pc:chgData name="Mo Pazooki" userId="ea983e83035ce510" providerId="LiveId" clId="{7DDCD2E3-E417-4398-9FE7-18E36D264C0B}" dt="2025-04-22T16:09:14.196" v="1396" actId="20577"/>
        <pc:sldMkLst>
          <pc:docMk/>
          <pc:sldMk cId="1917499820" sldId="2561"/>
        </pc:sldMkLst>
        <pc:spChg chg="mod">
          <ac:chgData name="Mo Pazooki" userId="ea983e83035ce510" providerId="LiveId" clId="{7DDCD2E3-E417-4398-9FE7-18E36D264C0B}" dt="2025-04-22T16:06:07.457" v="1360" actId="1036"/>
          <ac:spMkLst>
            <pc:docMk/>
            <pc:sldMk cId="1917499820" sldId="2561"/>
            <ac:spMk id="3" creationId="{AEBE1146-C6C2-B8A9-D5C2-FA7E88FFF740}"/>
          </ac:spMkLst>
        </pc:spChg>
        <pc:spChg chg="add mod">
          <ac:chgData name="Mo Pazooki" userId="ea983e83035ce510" providerId="LiveId" clId="{7DDCD2E3-E417-4398-9FE7-18E36D264C0B}" dt="2025-04-22T16:06:22.833" v="1362" actId="1076"/>
          <ac:spMkLst>
            <pc:docMk/>
            <pc:sldMk cId="1917499820" sldId="2561"/>
            <ac:spMk id="8" creationId="{1899BC08-E49B-8C45-D34D-B8795C6838A6}"/>
          </ac:spMkLst>
        </pc:spChg>
        <pc:picChg chg="mod">
          <ac:chgData name="Mo Pazooki" userId="ea983e83035ce510" providerId="LiveId" clId="{7DDCD2E3-E417-4398-9FE7-18E36D264C0B}" dt="2025-04-22T16:06:07.457" v="1360" actId="1036"/>
          <ac:picMkLst>
            <pc:docMk/>
            <pc:sldMk cId="1917499820" sldId="2561"/>
            <ac:picMk id="5" creationId="{B6C26110-E306-2BBC-6014-A93D01539DAA}"/>
          </ac:picMkLst>
        </pc:picChg>
        <pc:inkChg chg="add">
          <ac:chgData name="Mo Pazooki" userId="ea983e83035ce510" providerId="LiveId" clId="{7DDCD2E3-E417-4398-9FE7-18E36D264C0B}" dt="2025-04-22T15:47:26.725" v="1246" actId="9405"/>
          <ac:inkMkLst>
            <pc:docMk/>
            <pc:sldMk cId="1917499820" sldId="2561"/>
            <ac:inkMk id="7" creationId="{85A2C835-7508-FF5F-4DFE-2E223B7A8400}"/>
          </ac:inkMkLst>
        </pc:inkChg>
      </pc:sldChg>
      <pc:sldChg chg="modSp">
        <pc:chgData name="Mo Pazooki" userId="ea983e83035ce510" providerId="LiveId" clId="{7DDCD2E3-E417-4398-9FE7-18E36D264C0B}" dt="2025-04-21T16:06:40.362" v="1231" actId="20577"/>
        <pc:sldMkLst>
          <pc:docMk/>
          <pc:sldMk cId="3652373232" sldId="2562"/>
        </pc:sldMkLst>
        <pc:spChg chg="mod">
          <ac:chgData name="Mo Pazooki" userId="ea983e83035ce510" providerId="LiveId" clId="{7DDCD2E3-E417-4398-9FE7-18E36D264C0B}" dt="2025-04-21T16:06:40.362" v="1231" actId="20577"/>
          <ac:spMkLst>
            <pc:docMk/>
            <pc:sldMk cId="3652373232" sldId="2562"/>
            <ac:spMk id="4" creationId="{7D83B8D5-1BA9-234C-5BF4-51DD6EC428E6}"/>
          </ac:spMkLst>
        </pc:spChg>
      </pc:sldChg>
      <pc:sldChg chg="modSp">
        <pc:chgData name="Mo Pazooki" userId="ea983e83035ce510" providerId="LiveId" clId="{7DDCD2E3-E417-4398-9FE7-18E36D264C0B}" dt="2025-04-21T08:01:07.407" v="612" actId="20577"/>
        <pc:sldMkLst>
          <pc:docMk/>
          <pc:sldMk cId="2610830944" sldId="2563"/>
        </pc:sldMkLst>
        <pc:spChg chg="mod">
          <ac:chgData name="Mo Pazooki" userId="ea983e83035ce510" providerId="LiveId" clId="{7DDCD2E3-E417-4398-9FE7-18E36D264C0B}" dt="2025-04-21T08:01:07.407" v="612" actId="20577"/>
          <ac:spMkLst>
            <pc:docMk/>
            <pc:sldMk cId="2610830944" sldId="2563"/>
            <ac:spMk id="2" creationId="{AD073FAC-A2BF-203B-C30D-B6B4AB750876}"/>
          </ac:spMkLst>
        </pc:spChg>
      </pc:sldChg>
      <pc:sldChg chg="modSp mod modAnim">
        <pc:chgData name="Mo Pazooki" userId="ea983e83035ce510" providerId="LiveId" clId="{7DDCD2E3-E417-4398-9FE7-18E36D264C0B}" dt="2025-04-21T08:00:56.592" v="608" actId="20577"/>
        <pc:sldMkLst>
          <pc:docMk/>
          <pc:sldMk cId="290372774" sldId="2564"/>
        </pc:sldMkLst>
        <pc:spChg chg="mod">
          <ac:chgData name="Mo Pazooki" userId="ea983e83035ce510" providerId="LiveId" clId="{7DDCD2E3-E417-4398-9FE7-18E36D264C0B}" dt="2025-04-21T08:00:56.592" v="608" actId="20577"/>
          <ac:spMkLst>
            <pc:docMk/>
            <pc:sldMk cId="290372774" sldId="2564"/>
            <ac:spMk id="2" creationId="{30861DEE-6843-4E2F-2E77-9F2F6D162842}"/>
          </ac:spMkLst>
        </pc:spChg>
        <pc:spChg chg="mod">
          <ac:chgData name="Mo Pazooki" userId="ea983e83035ce510" providerId="LiveId" clId="{7DDCD2E3-E417-4398-9FE7-18E36D264C0B}" dt="2025-04-21T07:59:33.448" v="597" actId="113"/>
          <ac:spMkLst>
            <pc:docMk/>
            <pc:sldMk cId="290372774" sldId="2564"/>
            <ac:spMk id="4" creationId="{AB5D505B-4DC6-F72C-D44C-0B0239B36D4A}"/>
          </ac:spMkLst>
        </pc:spChg>
      </pc:sldChg>
      <pc:sldChg chg="del">
        <pc:chgData name="Mo Pazooki" userId="ea983e83035ce510" providerId="LiveId" clId="{7DDCD2E3-E417-4398-9FE7-18E36D264C0B}" dt="2025-04-21T08:19:38.934" v="903" actId="47"/>
        <pc:sldMkLst>
          <pc:docMk/>
          <pc:sldMk cId="3154363446" sldId="2577"/>
        </pc:sldMkLst>
      </pc:sldChg>
      <pc:sldChg chg="del">
        <pc:chgData name="Mo Pazooki" userId="ea983e83035ce510" providerId="LiveId" clId="{7DDCD2E3-E417-4398-9FE7-18E36D264C0B}" dt="2025-04-21T08:19:38.934" v="903" actId="47"/>
        <pc:sldMkLst>
          <pc:docMk/>
          <pc:sldMk cId="386469643" sldId="2578"/>
        </pc:sldMkLst>
      </pc:sldChg>
      <pc:sldChg chg="addSp delSp modSp mod delAnim">
        <pc:chgData name="Mo Pazooki" userId="ea983e83035ce510" providerId="LiveId" clId="{7DDCD2E3-E417-4398-9FE7-18E36D264C0B}" dt="2025-04-22T18:50:31.068" v="1399"/>
        <pc:sldMkLst>
          <pc:docMk/>
          <pc:sldMk cId="788072463" sldId="2581"/>
        </pc:sldMkLst>
        <pc:spChg chg="mod">
          <ac:chgData name="Mo Pazooki" userId="ea983e83035ce510" providerId="LiveId" clId="{7DDCD2E3-E417-4398-9FE7-18E36D264C0B}" dt="2025-04-21T08:42:13.797" v="917" actId="14100"/>
          <ac:spMkLst>
            <pc:docMk/>
            <pc:sldMk cId="788072463" sldId="2581"/>
            <ac:spMk id="2" creationId="{79B49F9E-B834-4ED6-CDEA-393374C20358}"/>
          </ac:spMkLst>
        </pc:spChg>
        <pc:spChg chg="del">
          <ac:chgData name="Mo Pazooki" userId="ea983e83035ce510" providerId="LiveId" clId="{7DDCD2E3-E417-4398-9FE7-18E36D264C0B}" dt="2025-04-21T08:41:43.020" v="911" actId="478"/>
          <ac:spMkLst>
            <pc:docMk/>
            <pc:sldMk cId="788072463" sldId="2581"/>
            <ac:spMk id="4" creationId="{6B05F1A7-ABBF-98B6-2AB1-CDDBE2194D1F}"/>
          </ac:spMkLst>
        </pc:spChg>
        <pc:spChg chg="add del mod">
          <ac:chgData name="Mo Pazooki" userId="ea983e83035ce510" providerId="LiveId" clId="{7DDCD2E3-E417-4398-9FE7-18E36D264C0B}" dt="2025-04-21T08:41:34.177" v="910" actId="478"/>
          <ac:spMkLst>
            <pc:docMk/>
            <pc:sldMk cId="788072463" sldId="2581"/>
            <ac:spMk id="6" creationId="{0166FD2E-D7D5-37B8-46BB-6BF637D87B23}"/>
          </ac:spMkLst>
        </pc:spChg>
        <pc:spChg chg="add del mod">
          <ac:chgData name="Mo Pazooki" userId="ea983e83035ce510" providerId="LiveId" clId="{7DDCD2E3-E417-4398-9FE7-18E36D264C0B}" dt="2025-04-21T08:41:54.990" v="915" actId="478"/>
          <ac:spMkLst>
            <pc:docMk/>
            <pc:sldMk cId="788072463" sldId="2581"/>
            <ac:spMk id="8" creationId="{2D8D96F1-5AF7-C98F-0F97-403FFB25643E}"/>
          </ac:spMkLst>
        </pc:spChg>
        <pc:picChg chg="del">
          <ac:chgData name="Mo Pazooki" userId="ea983e83035ce510" providerId="LiveId" clId="{7DDCD2E3-E417-4398-9FE7-18E36D264C0B}" dt="2025-04-21T08:41:25.960" v="909" actId="478"/>
          <ac:picMkLst>
            <pc:docMk/>
            <pc:sldMk cId="788072463" sldId="2581"/>
            <ac:picMk id="5" creationId="{96AF8FB8-503A-4928-8E20-429128FB8032}"/>
          </ac:picMkLst>
        </pc:picChg>
        <pc:picChg chg="add mod">
          <ac:chgData name="Mo Pazooki" userId="ea983e83035ce510" providerId="LiveId" clId="{7DDCD2E3-E417-4398-9FE7-18E36D264C0B}" dt="2025-04-21T08:42:18.833" v="918" actId="1076"/>
          <ac:picMkLst>
            <pc:docMk/>
            <pc:sldMk cId="788072463" sldId="2581"/>
            <ac:picMk id="11" creationId="{C01EC9E4-54DE-778C-F0CA-5B30440AD449}"/>
          </ac:picMkLst>
        </pc:picChg>
        <pc:inkChg chg="add">
          <ac:chgData name="Mo Pazooki" userId="ea983e83035ce510" providerId="LiveId" clId="{7DDCD2E3-E417-4398-9FE7-18E36D264C0B}" dt="2025-04-22T18:50:31.068" v="1399"/>
          <ac:inkMkLst>
            <pc:docMk/>
            <pc:sldMk cId="788072463" sldId="2581"/>
            <ac:inkMk id="3" creationId="{C8C91035-A041-4393-27C2-BA485A69543D}"/>
          </ac:inkMkLst>
        </pc:inkChg>
      </pc:sldChg>
      <pc:sldChg chg="del">
        <pc:chgData name="Mo Pazooki" userId="ea983e83035ce510" providerId="LiveId" clId="{7DDCD2E3-E417-4398-9FE7-18E36D264C0B}" dt="2025-04-21T08:42:47.911" v="919" actId="47"/>
        <pc:sldMkLst>
          <pc:docMk/>
          <pc:sldMk cId="3638383610" sldId="2582"/>
        </pc:sldMkLst>
      </pc:sldChg>
      <pc:sldChg chg="modSp mod">
        <pc:chgData name="Mo Pazooki" userId="ea983e83035ce510" providerId="LiveId" clId="{7DDCD2E3-E417-4398-9FE7-18E36D264C0B}" dt="2025-04-21T08:43:26.011" v="923" actId="20577"/>
        <pc:sldMkLst>
          <pc:docMk/>
          <pc:sldMk cId="3699166291" sldId="2583"/>
        </pc:sldMkLst>
        <pc:spChg chg="mod">
          <ac:chgData name="Mo Pazooki" userId="ea983e83035ce510" providerId="LiveId" clId="{7DDCD2E3-E417-4398-9FE7-18E36D264C0B}" dt="2025-04-21T08:43:26.011" v="923" actId="20577"/>
          <ac:spMkLst>
            <pc:docMk/>
            <pc:sldMk cId="3699166291" sldId="2583"/>
            <ac:spMk id="2" creationId="{3D20058B-57E0-5518-98E3-5BB1F5C23AC0}"/>
          </ac:spMkLst>
        </pc:spChg>
      </pc:sldChg>
      <pc:sldChg chg="modSp modAnim">
        <pc:chgData name="Mo Pazooki" userId="ea983e83035ce510" providerId="LiveId" clId="{7DDCD2E3-E417-4398-9FE7-18E36D264C0B}" dt="2025-04-21T08:52:34.849" v="1115" actId="6549"/>
        <pc:sldMkLst>
          <pc:docMk/>
          <pc:sldMk cId="4256324081" sldId="2584"/>
        </pc:sldMkLst>
        <pc:spChg chg="mod">
          <ac:chgData name="Mo Pazooki" userId="ea983e83035ce510" providerId="LiveId" clId="{7DDCD2E3-E417-4398-9FE7-18E36D264C0B}" dt="2025-04-21T08:52:34.849" v="1115" actId="6549"/>
          <ac:spMkLst>
            <pc:docMk/>
            <pc:sldMk cId="4256324081" sldId="2584"/>
            <ac:spMk id="4" creationId="{883A5EF3-D09E-BE3B-5813-1AF12689A428}"/>
          </ac:spMkLst>
        </pc:spChg>
      </pc:sldChg>
      <pc:sldChg chg="addSp delSp modSp mod delAnim">
        <pc:chgData name="Mo Pazooki" userId="ea983e83035ce510" providerId="LiveId" clId="{7DDCD2E3-E417-4398-9FE7-18E36D264C0B}" dt="2025-04-21T15:57:19.224" v="1183" actId="166"/>
        <pc:sldMkLst>
          <pc:docMk/>
          <pc:sldMk cId="2314778959" sldId="2585"/>
        </pc:sldMkLst>
        <pc:spChg chg="mod ord">
          <ac:chgData name="Mo Pazooki" userId="ea983e83035ce510" providerId="LiveId" clId="{7DDCD2E3-E417-4398-9FE7-18E36D264C0B}" dt="2025-04-21T15:57:19.224" v="1183" actId="166"/>
          <ac:spMkLst>
            <pc:docMk/>
            <pc:sldMk cId="2314778959" sldId="2585"/>
            <ac:spMk id="2" creationId="{34053759-B161-2552-FCDF-DC7012C5E16E}"/>
          </ac:spMkLst>
        </pc:spChg>
        <pc:spChg chg="del">
          <ac:chgData name="Mo Pazooki" userId="ea983e83035ce510" providerId="LiveId" clId="{7DDCD2E3-E417-4398-9FE7-18E36D264C0B}" dt="2025-04-21T13:14:46.536" v="1118" actId="478"/>
          <ac:spMkLst>
            <pc:docMk/>
            <pc:sldMk cId="2314778959" sldId="2585"/>
            <ac:spMk id="4" creationId="{024E082F-03C8-92E5-FD79-0B49444CCEDF}"/>
          </ac:spMkLst>
        </pc:spChg>
        <pc:spChg chg="add del mod">
          <ac:chgData name="Mo Pazooki" userId="ea983e83035ce510" providerId="LiveId" clId="{7DDCD2E3-E417-4398-9FE7-18E36D264C0B}" dt="2025-04-21T13:15:16.950" v="1127" actId="478"/>
          <ac:spMkLst>
            <pc:docMk/>
            <pc:sldMk cId="2314778959" sldId="2585"/>
            <ac:spMk id="6" creationId="{BDED58A9-690C-D424-E1E8-5FF7C847D3D3}"/>
          </ac:spMkLst>
        </pc:spChg>
        <pc:spChg chg="add del mod">
          <ac:chgData name="Mo Pazooki" userId="ea983e83035ce510" providerId="LiveId" clId="{7DDCD2E3-E417-4398-9FE7-18E36D264C0B}" dt="2025-04-21T13:15:11.311" v="1125" actId="478"/>
          <ac:spMkLst>
            <pc:docMk/>
            <pc:sldMk cId="2314778959" sldId="2585"/>
            <ac:spMk id="8" creationId="{25837ABF-0D81-FA64-F8C2-931F17627C63}"/>
          </ac:spMkLst>
        </pc:spChg>
        <pc:picChg chg="add mod">
          <ac:chgData name="Mo Pazooki" userId="ea983e83035ce510" providerId="LiveId" clId="{7DDCD2E3-E417-4398-9FE7-18E36D264C0B}" dt="2025-04-21T15:57:16.323" v="1182" actId="1076"/>
          <ac:picMkLst>
            <pc:docMk/>
            <pc:sldMk cId="2314778959" sldId="2585"/>
            <ac:picMk id="4" creationId="{678AE6CB-ACD1-1CD6-79B0-ED4F2F4BCD2A}"/>
          </ac:picMkLst>
        </pc:picChg>
        <pc:picChg chg="del">
          <ac:chgData name="Mo Pazooki" userId="ea983e83035ce510" providerId="LiveId" clId="{7DDCD2E3-E417-4398-9FE7-18E36D264C0B}" dt="2025-04-21T13:14:47.984" v="1119" actId="478"/>
          <ac:picMkLst>
            <pc:docMk/>
            <pc:sldMk cId="2314778959" sldId="2585"/>
            <ac:picMk id="5" creationId="{BA3293DF-8CCE-4F1D-9900-FBE9B3CD0A66}"/>
          </ac:picMkLst>
        </pc:picChg>
        <pc:picChg chg="add del mod ord">
          <ac:chgData name="Mo Pazooki" userId="ea983e83035ce510" providerId="LiveId" clId="{7DDCD2E3-E417-4398-9FE7-18E36D264C0B}" dt="2025-04-21T15:57:06.791" v="1179" actId="478"/>
          <ac:picMkLst>
            <pc:docMk/>
            <pc:sldMk cId="2314778959" sldId="2585"/>
            <ac:picMk id="11" creationId="{4E8550C8-1614-C30B-FEAC-179B21277DED}"/>
          </ac:picMkLst>
        </pc:picChg>
      </pc:sldChg>
      <pc:sldChg chg="del">
        <pc:chgData name="Mo Pazooki" userId="ea983e83035ce510" providerId="LiveId" clId="{7DDCD2E3-E417-4398-9FE7-18E36D264C0B}" dt="2025-04-21T16:06:02.363" v="1225" actId="47"/>
        <pc:sldMkLst>
          <pc:docMk/>
          <pc:sldMk cId="307125451" sldId="2586"/>
        </pc:sldMkLst>
      </pc:sldChg>
      <pc:sldChg chg="del">
        <pc:chgData name="Mo Pazooki" userId="ea983e83035ce510" providerId="LiveId" clId="{7DDCD2E3-E417-4398-9FE7-18E36D264C0B}" dt="2025-04-21T16:06:11.134" v="1226" actId="47"/>
        <pc:sldMkLst>
          <pc:docMk/>
          <pc:sldMk cId="557697396" sldId="2587"/>
        </pc:sldMkLst>
      </pc:sldChg>
      <pc:sldChg chg="del">
        <pc:chgData name="Mo Pazooki" userId="ea983e83035ce510" providerId="LiveId" clId="{7DDCD2E3-E417-4398-9FE7-18E36D264C0B}" dt="2025-04-21T16:06:19.507" v="1227" actId="47"/>
        <pc:sldMkLst>
          <pc:docMk/>
          <pc:sldMk cId="491540572" sldId="2588"/>
        </pc:sldMkLst>
      </pc:sldChg>
      <pc:sldChg chg="del">
        <pc:chgData name="Mo Pazooki" userId="ea983e83035ce510" providerId="LiveId" clId="{7DDCD2E3-E417-4398-9FE7-18E36D264C0B}" dt="2025-04-21T16:06:20.597" v="1228" actId="47"/>
        <pc:sldMkLst>
          <pc:docMk/>
          <pc:sldMk cId="3705189824" sldId="2589"/>
        </pc:sldMkLst>
      </pc:sldChg>
      <pc:sldChg chg="del">
        <pc:chgData name="Mo Pazooki" userId="ea983e83035ce510" providerId="LiveId" clId="{7DDCD2E3-E417-4398-9FE7-18E36D264C0B}" dt="2025-04-21T16:06:21.481" v="1229" actId="47"/>
        <pc:sldMkLst>
          <pc:docMk/>
          <pc:sldMk cId="1730438476" sldId="2590"/>
        </pc:sldMkLst>
      </pc:sldChg>
      <pc:sldChg chg="modSp mod">
        <pc:chgData name="Mo Pazooki" userId="ea983e83035ce510" providerId="LiveId" clId="{7DDCD2E3-E417-4398-9FE7-18E36D264C0B}" dt="2025-04-21T15:50:13.434" v="1152" actId="14100"/>
        <pc:sldMkLst>
          <pc:docMk/>
          <pc:sldMk cId="650807714" sldId="2598"/>
        </pc:sldMkLst>
        <pc:picChg chg="mod">
          <ac:chgData name="Mo Pazooki" userId="ea983e83035ce510" providerId="LiveId" clId="{7DDCD2E3-E417-4398-9FE7-18E36D264C0B}" dt="2025-04-21T15:50:13.434" v="1152" actId="14100"/>
          <ac:picMkLst>
            <pc:docMk/>
            <pc:sldMk cId="650807714" sldId="2598"/>
            <ac:picMk id="5" creationId="{11C04464-CCC6-47F2-8055-F28E952FFA7F}"/>
          </ac:picMkLst>
        </pc:picChg>
        <pc:picChg chg="mod">
          <ac:chgData name="Mo Pazooki" userId="ea983e83035ce510" providerId="LiveId" clId="{7DDCD2E3-E417-4398-9FE7-18E36D264C0B}" dt="2025-04-21T15:50:10.643" v="1151" actId="1076"/>
          <ac:picMkLst>
            <pc:docMk/>
            <pc:sldMk cId="650807714" sldId="2598"/>
            <ac:picMk id="6" creationId="{20A8ACA4-459F-12B4-8245-E4A798EF3936}"/>
          </ac:picMkLst>
        </pc:picChg>
      </pc:sldChg>
      <pc:sldChg chg="modSp mod">
        <pc:chgData name="Mo Pazooki" userId="ea983e83035ce510" providerId="LiveId" clId="{7DDCD2E3-E417-4398-9FE7-18E36D264C0B}" dt="2025-04-21T08:40:48.741" v="908" actId="6549"/>
        <pc:sldMkLst>
          <pc:docMk/>
          <pc:sldMk cId="3938486173" sldId="2601"/>
        </pc:sldMkLst>
        <pc:spChg chg="mod">
          <ac:chgData name="Mo Pazooki" userId="ea983e83035ce510" providerId="LiveId" clId="{7DDCD2E3-E417-4398-9FE7-18E36D264C0B}" dt="2025-04-21T08:40:48.741" v="908" actId="6549"/>
          <ac:spMkLst>
            <pc:docMk/>
            <pc:sldMk cId="3938486173" sldId="2601"/>
            <ac:spMk id="2" creationId="{41BB2532-7C82-DBD7-DEB6-95DF8A20C55B}"/>
          </ac:spMkLst>
        </pc:spChg>
      </pc:sldChg>
      <pc:sldChg chg="add">
        <pc:chgData name="Mo Pazooki" userId="ea983e83035ce510" providerId="LiveId" clId="{7DDCD2E3-E417-4398-9FE7-18E36D264C0B}" dt="2025-04-21T07:45:19.602" v="39" actId="2890"/>
        <pc:sldMkLst>
          <pc:docMk/>
          <pc:sldMk cId="426149096" sldId="2602"/>
        </pc:sldMkLst>
      </pc:sldChg>
      <pc:sldChg chg="modSp add mod">
        <pc:chgData name="Mo Pazooki" userId="ea983e83035ce510" providerId="LiveId" clId="{7DDCD2E3-E417-4398-9FE7-18E36D264C0B}" dt="2025-04-21T08:13:40.570" v="902" actId="113"/>
        <pc:sldMkLst>
          <pc:docMk/>
          <pc:sldMk cId="1308541622" sldId="2603"/>
        </pc:sldMkLst>
        <pc:spChg chg="mod">
          <ac:chgData name="Mo Pazooki" userId="ea983e83035ce510" providerId="LiveId" clId="{7DDCD2E3-E417-4398-9FE7-18E36D264C0B}" dt="2025-04-21T08:11:38.484" v="884" actId="14100"/>
          <ac:spMkLst>
            <pc:docMk/>
            <pc:sldMk cId="1308541622" sldId="2603"/>
            <ac:spMk id="2" creationId="{1BE55AFA-02A1-5C42-2D6E-F86FAAFDEFF6}"/>
          </ac:spMkLst>
        </pc:spChg>
        <pc:spChg chg="mod">
          <ac:chgData name="Mo Pazooki" userId="ea983e83035ce510" providerId="LiveId" clId="{7DDCD2E3-E417-4398-9FE7-18E36D264C0B}" dt="2025-04-21T08:13:40.570" v="902" actId="113"/>
          <ac:spMkLst>
            <pc:docMk/>
            <pc:sldMk cId="1308541622" sldId="2603"/>
            <ac:spMk id="4" creationId="{4D8950AB-7AA2-66B7-7DE8-9E1455A1A736}"/>
          </ac:spMkLst>
        </pc:spChg>
      </pc:sldChg>
      <pc:sldChg chg="addSp delSp modSp add mod delAnim">
        <pc:chgData name="Mo Pazooki" userId="ea983e83035ce510" providerId="LiveId" clId="{7DDCD2E3-E417-4398-9FE7-18E36D264C0B}" dt="2025-04-21T15:58:30.203" v="1191" actId="14100"/>
        <pc:sldMkLst>
          <pc:docMk/>
          <pc:sldMk cId="1202997999" sldId="2604"/>
        </pc:sldMkLst>
        <pc:spChg chg="mod">
          <ac:chgData name="Mo Pazooki" userId="ea983e83035ce510" providerId="LiveId" clId="{7DDCD2E3-E417-4398-9FE7-18E36D264C0B}" dt="2025-04-21T15:54:40.293" v="1171" actId="26606"/>
          <ac:spMkLst>
            <pc:docMk/>
            <pc:sldMk cId="1202997999" sldId="2604"/>
            <ac:spMk id="2" creationId="{BB8DEC82-58E1-A32F-C74F-949573DB0D93}"/>
          </ac:spMkLst>
        </pc:spChg>
        <pc:spChg chg="del">
          <ac:chgData name="Mo Pazooki" userId="ea983e83035ce510" providerId="LiveId" clId="{7DDCD2E3-E417-4398-9FE7-18E36D264C0B}" dt="2025-04-21T15:42:32.946" v="1148" actId="478"/>
          <ac:spMkLst>
            <pc:docMk/>
            <pc:sldMk cId="1202997999" sldId="2604"/>
            <ac:spMk id="4" creationId="{218AFA73-D6FB-ED57-9DC6-549CBA863D27}"/>
          </ac:spMkLst>
        </pc:spChg>
        <pc:spChg chg="add del mod">
          <ac:chgData name="Mo Pazooki" userId="ea983e83035ce510" providerId="LiveId" clId="{7DDCD2E3-E417-4398-9FE7-18E36D264C0B}" dt="2025-04-21T15:42:30.759" v="1147" actId="478"/>
          <ac:spMkLst>
            <pc:docMk/>
            <pc:sldMk cId="1202997999" sldId="2604"/>
            <ac:spMk id="6" creationId="{9862C19F-688E-B7B5-0C95-56830AC6D370}"/>
          </ac:spMkLst>
        </pc:spChg>
        <pc:spChg chg="add del mod">
          <ac:chgData name="Mo Pazooki" userId="ea983e83035ce510" providerId="LiveId" clId="{7DDCD2E3-E417-4398-9FE7-18E36D264C0B}" dt="2025-04-21T15:53:30.908" v="1153"/>
          <ac:spMkLst>
            <pc:docMk/>
            <pc:sldMk cId="1202997999" sldId="2604"/>
            <ac:spMk id="8" creationId="{F2F57F90-9393-E606-CEC5-5C6C68EE47DA}"/>
          </ac:spMkLst>
        </pc:spChg>
        <pc:spChg chg="del">
          <ac:chgData name="Mo Pazooki" userId="ea983e83035ce510" providerId="LiveId" clId="{7DDCD2E3-E417-4398-9FE7-18E36D264C0B}" dt="2025-04-21T15:54:40.293" v="1171" actId="26606"/>
          <ac:spMkLst>
            <pc:docMk/>
            <pc:sldMk cId="1202997999" sldId="2604"/>
            <ac:spMk id="10" creationId="{52F50F9F-5A98-8568-DEB5-3312A8791054}"/>
          </ac:spMkLst>
        </pc:spChg>
        <pc:spChg chg="del">
          <ac:chgData name="Mo Pazooki" userId="ea983e83035ce510" providerId="LiveId" clId="{7DDCD2E3-E417-4398-9FE7-18E36D264C0B}" dt="2025-04-21T15:54:40.293" v="1171" actId="26606"/>
          <ac:spMkLst>
            <pc:docMk/>
            <pc:sldMk cId="1202997999" sldId="2604"/>
            <ac:spMk id="12" creationId="{3D787204-4CCC-3901-795E-FE895DB5BE32}"/>
          </ac:spMkLst>
        </pc:spChg>
        <pc:spChg chg="del">
          <ac:chgData name="Mo Pazooki" userId="ea983e83035ce510" providerId="LiveId" clId="{7DDCD2E3-E417-4398-9FE7-18E36D264C0B}" dt="2025-04-21T15:54:40.293" v="1171" actId="26606"/>
          <ac:spMkLst>
            <pc:docMk/>
            <pc:sldMk cId="1202997999" sldId="2604"/>
            <ac:spMk id="14" creationId="{E5D2BD07-5FED-0CAA-307A-8A99811E1B90}"/>
          </ac:spMkLst>
        </pc:spChg>
        <pc:spChg chg="add del mod">
          <ac:chgData name="Mo Pazooki" userId="ea983e83035ce510" providerId="LiveId" clId="{7DDCD2E3-E417-4398-9FE7-18E36D264C0B}" dt="2025-04-21T15:53:39.611" v="1158"/>
          <ac:spMkLst>
            <pc:docMk/>
            <pc:sldMk cId="1202997999" sldId="2604"/>
            <ac:spMk id="15" creationId="{E5D00D88-D8C7-CE2C-2F8B-D456077D2934}"/>
          </ac:spMkLst>
        </pc:spChg>
        <pc:spChg chg="add del mod">
          <ac:chgData name="Mo Pazooki" userId="ea983e83035ce510" providerId="LiveId" clId="{7DDCD2E3-E417-4398-9FE7-18E36D264C0B}" dt="2025-04-21T15:54:19.994" v="1165"/>
          <ac:spMkLst>
            <pc:docMk/>
            <pc:sldMk cId="1202997999" sldId="2604"/>
            <ac:spMk id="19" creationId="{1ABE6745-7F1E-693C-7093-64EE9D60E187}"/>
          </ac:spMkLst>
        </pc:spChg>
        <pc:spChg chg="add del mod">
          <ac:chgData name="Mo Pazooki" userId="ea983e83035ce510" providerId="LiveId" clId="{7DDCD2E3-E417-4398-9FE7-18E36D264C0B}" dt="2025-04-21T15:55:46.878" v="1173"/>
          <ac:spMkLst>
            <pc:docMk/>
            <pc:sldMk cId="1202997999" sldId="2604"/>
            <ac:spMk id="23" creationId="{76B5616D-E054-D629-4955-66A272B9B4F2}"/>
          </ac:spMkLst>
        </pc:spChg>
        <pc:spChg chg="add">
          <ac:chgData name="Mo Pazooki" userId="ea983e83035ce510" providerId="LiveId" clId="{7DDCD2E3-E417-4398-9FE7-18E36D264C0B}" dt="2025-04-21T15:54:40.293" v="1171" actId="26606"/>
          <ac:spMkLst>
            <pc:docMk/>
            <pc:sldMk cId="1202997999" sldId="2604"/>
            <ac:spMk id="26" creationId="{774A975B-A886-5202-0489-6965514A0D14}"/>
          </ac:spMkLst>
        </pc:spChg>
        <pc:spChg chg="add">
          <ac:chgData name="Mo Pazooki" userId="ea983e83035ce510" providerId="LiveId" clId="{7DDCD2E3-E417-4398-9FE7-18E36D264C0B}" dt="2025-04-21T15:54:40.293" v="1171" actId="26606"/>
          <ac:spMkLst>
            <pc:docMk/>
            <pc:sldMk cId="1202997999" sldId="2604"/>
            <ac:spMk id="28" creationId="{EA67E988-5919-57BB-C7DE-D3EAD38A3045}"/>
          </ac:spMkLst>
        </pc:spChg>
        <pc:spChg chg="add">
          <ac:chgData name="Mo Pazooki" userId="ea983e83035ce510" providerId="LiveId" clId="{7DDCD2E3-E417-4398-9FE7-18E36D264C0B}" dt="2025-04-21T15:54:40.293" v="1171" actId="26606"/>
          <ac:spMkLst>
            <pc:docMk/>
            <pc:sldMk cId="1202997999" sldId="2604"/>
            <ac:spMk id="30" creationId="{5820888B-4EA5-E0E8-6D52-7733E1E77451}"/>
          </ac:spMkLst>
        </pc:spChg>
        <pc:spChg chg="add">
          <ac:chgData name="Mo Pazooki" userId="ea983e83035ce510" providerId="LiveId" clId="{7DDCD2E3-E417-4398-9FE7-18E36D264C0B}" dt="2025-04-21T15:54:40.293" v="1171" actId="26606"/>
          <ac:spMkLst>
            <pc:docMk/>
            <pc:sldMk cId="1202997999" sldId="2604"/>
            <ac:spMk id="32" creationId="{06B5A8BF-0680-F9A7-27B1-3971EC934783}"/>
          </ac:spMkLst>
        </pc:spChg>
        <pc:picChg chg="del">
          <ac:chgData name="Mo Pazooki" userId="ea983e83035ce510" providerId="LiveId" clId="{7DDCD2E3-E417-4398-9FE7-18E36D264C0B}" dt="2025-04-21T15:42:12.022" v="1142" actId="478"/>
          <ac:picMkLst>
            <pc:docMk/>
            <pc:sldMk cId="1202997999" sldId="2604"/>
            <ac:picMk id="5" creationId="{C35A5A9D-4BED-1474-9720-691E74ED6167}"/>
          </ac:picMkLst>
        </pc:picChg>
        <pc:picChg chg="add del mod">
          <ac:chgData name="Mo Pazooki" userId="ea983e83035ce510" providerId="LiveId" clId="{7DDCD2E3-E417-4398-9FE7-18E36D264C0B}" dt="2025-04-21T15:53:36.337" v="1157" actId="478"/>
          <ac:picMkLst>
            <pc:docMk/>
            <pc:sldMk cId="1202997999" sldId="2604"/>
            <ac:picMk id="11" creationId="{D9D9278D-CCAF-449D-9A2C-35A363B1B1C4}"/>
          </ac:picMkLst>
        </pc:picChg>
        <pc:picChg chg="add del mod">
          <ac:chgData name="Mo Pazooki" userId="ea983e83035ce510" providerId="LiveId" clId="{7DDCD2E3-E417-4398-9FE7-18E36D264C0B}" dt="2025-04-21T15:54:19.405" v="1164" actId="478"/>
          <ac:picMkLst>
            <pc:docMk/>
            <pc:sldMk cId="1202997999" sldId="2604"/>
            <ac:picMk id="17" creationId="{EC0B45AA-2F3D-C801-FA3B-90CFB301105B}"/>
          </ac:picMkLst>
        </pc:picChg>
        <pc:picChg chg="add del mod">
          <ac:chgData name="Mo Pazooki" userId="ea983e83035ce510" providerId="LiveId" clId="{7DDCD2E3-E417-4398-9FE7-18E36D264C0B}" dt="2025-04-21T15:55:46.262" v="1172" actId="478"/>
          <ac:picMkLst>
            <pc:docMk/>
            <pc:sldMk cId="1202997999" sldId="2604"/>
            <ac:picMk id="21" creationId="{1C1F6E9A-7011-A2EC-97D2-D727189B7F08}"/>
          </ac:picMkLst>
        </pc:picChg>
        <pc:picChg chg="add mod">
          <ac:chgData name="Mo Pazooki" userId="ea983e83035ce510" providerId="LiveId" clId="{7DDCD2E3-E417-4398-9FE7-18E36D264C0B}" dt="2025-04-21T15:58:30.203" v="1191" actId="14100"/>
          <ac:picMkLst>
            <pc:docMk/>
            <pc:sldMk cId="1202997999" sldId="2604"/>
            <ac:picMk id="25" creationId="{C2EB55C5-6C8F-9765-FF2E-8D4510D1AF7F}"/>
          </ac:picMkLst>
        </pc:picChg>
      </pc:sldChg>
      <pc:sldChg chg="modSp add mod">
        <pc:chgData name="Mo Pazooki" userId="ea983e83035ce510" providerId="LiveId" clId="{7DDCD2E3-E417-4398-9FE7-18E36D264C0B}" dt="2025-04-21T15:58:19.873" v="1188" actId="14100"/>
        <pc:sldMkLst>
          <pc:docMk/>
          <pc:sldMk cId="877861635" sldId="2605"/>
        </pc:sldMkLst>
        <pc:picChg chg="mod">
          <ac:chgData name="Mo Pazooki" userId="ea983e83035ce510" providerId="LiveId" clId="{7DDCD2E3-E417-4398-9FE7-18E36D264C0B}" dt="2025-04-21T15:58:19.873" v="1188" actId="14100"/>
          <ac:picMkLst>
            <pc:docMk/>
            <pc:sldMk cId="877861635" sldId="2605"/>
            <ac:picMk id="25" creationId="{DEFFF70C-83EE-7173-044C-BA3DA1E9BE90}"/>
          </ac:picMkLst>
        </pc:picChg>
      </pc:sldChg>
      <pc:sldChg chg="modSp add">
        <pc:chgData name="Mo Pazooki" userId="ea983e83035ce510" providerId="LiveId" clId="{7DDCD2E3-E417-4398-9FE7-18E36D264C0B}" dt="2025-04-21T16:00:10.714" v="1193" actId="14826"/>
        <pc:sldMkLst>
          <pc:docMk/>
          <pc:sldMk cId="2590147702" sldId="2606"/>
        </pc:sldMkLst>
        <pc:picChg chg="mod">
          <ac:chgData name="Mo Pazooki" userId="ea983e83035ce510" providerId="LiveId" clId="{7DDCD2E3-E417-4398-9FE7-18E36D264C0B}" dt="2025-04-21T16:00:10.714" v="1193" actId="14826"/>
          <ac:picMkLst>
            <pc:docMk/>
            <pc:sldMk cId="2590147702" sldId="2606"/>
            <ac:picMk id="25" creationId="{499972D1-E62A-5AEE-4728-7A84D2119FD6}"/>
          </ac:picMkLst>
        </pc:picChg>
      </pc:sldChg>
      <pc:sldChg chg="addSp delSp modSp add mod">
        <pc:chgData name="Mo Pazooki" userId="ea983e83035ce510" providerId="LiveId" clId="{7DDCD2E3-E417-4398-9FE7-18E36D264C0B}" dt="2025-04-21T16:05:54.320" v="1224" actId="1076"/>
        <pc:sldMkLst>
          <pc:docMk/>
          <pc:sldMk cId="2567590121" sldId="2607"/>
        </pc:sldMkLst>
        <pc:spChg chg="mod ord">
          <ac:chgData name="Mo Pazooki" userId="ea983e83035ce510" providerId="LiveId" clId="{7DDCD2E3-E417-4398-9FE7-18E36D264C0B}" dt="2025-04-21T16:05:16.393" v="1223" actId="20577"/>
          <ac:spMkLst>
            <pc:docMk/>
            <pc:sldMk cId="2567590121" sldId="2607"/>
            <ac:spMk id="2" creationId="{FB95FFA4-1647-BB8A-2EE6-1B55D7DFFE7D}"/>
          </ac:spMkLst>
        </pc:spChg>
        <pc:spChg chg="add mod">
          <ac:chgData name="Mo Pazooki" userId="ea983e83035ce510" providerId="LiveId" clId="{7DDCD2E3-E417-4398-9FE7-18E36D264C0B}" dt="2025-04-21T16:04:24.453" v="1195" actId="478"/>
          <ac:spMkLst>
            <pc:docMk/>
            <pc:sldMk cId="2567590121" sldId="2607"/>
            <ac:spMk id="4" creationId="{E5CA1C83-E11D-9A2D-7D85-3FE287A36BC2}"/>
          </ac:spMkLst>
        </pc:spChg>
        <pc:picChg chg="add mod">
          <ac:chgData name="Mo Pazooki" userId="ea983e83035ce510" providerId="LiveId" clId="{7DDCD2E3-E417-4398-9FE7-18E36D264C0B}" dt="2025-04-21T16:05:54.320" v="1224" actId="1076"/>
          <ac:picMkLst>
            <pc:docMk/>
            <pc:sldMk cId="2567590121" sldId="2607"/>
            <ac:picMk id="6" creationId="{0C774C2D-5553-3EAE-1A03-A48229530C3B}"/>
          </ac:picMkLst>
        </pc:picChg>
        <pc:picChg chg="del">
          <ac:chgData name="Mo Pazooki" userId="ea983e83035ce510" providerId="LiveId" clId="{7DDCD2E3-E417-4398-9FE7-18E36D264C0B}" dt="2025-04-21T16:04:24.453" v="1195" actId="478"/>
          <ac:picMkLst>
            <pc:docMk/>
            <pc:sldMk cId="2567590121" sldId="2607"/>
            <ac:picMk id="25" creationId="{B382B7EC-4ED1-190D-162E-4011D1021C80}"/>
          </ac:picMkLst>
        </pc:picChg>
      </pc:sldChg>
      <pc:sldChg chg="ord">
        <pc:chgData name="Mo Pazooki" userId="ea983e83035ce510" providerId="LiveId" clId="{7DDCD2E3-E417-4398-9FE7-18E36D264C0B}" dt="2025-04-22T16:32:56.985" v="1398"/>
        <pc:sldMkLst>
          <pc:docMk/>
          <pc:sldMk cId="4033673748" sldId="2608"/>
        </pc:sldMkLst>
      </pc:sldChg>
      <pc:sldChg chg="delSp modSp add mod">
        <pc:chgData name="Mo Pazooki" userId="ea983e83035ce510" providerId="LiveId" clId="{7DDCD2E3-E417-4398-9FE7-18E36D264C0B}" dt="2025-04-22T13:01:03.110" v="1245" actId="20577"/>
        <pc:sldMkLst>
          <pc:docMk/>
          <pc:sldMk cId="1547507413" sldId="2609"/>
        </pc:sldMkLst>
        <pc:spChg chg="mod">
          <ac:chgData name="Mo Pazooki" userId="ea983e83035ce510" providerId="LiveId" clId="{7DDCD2E3-E417-4398-9FE7-18E36D264C0B}" dt="2025-04-22T13:01:03.110" v="1245" actId="20577"/>
          <ac:spMkLst>
            <pc:docMk/>
            <pc:sldMk cId="1547507413" sldId="2609"/>
            <ac:spMk id="2" creationId="{9C78BAF2-B45B-36C9-A39F-98676688B8E7}"/>
          </ac:spMkLst>
        </pc:spChg>
        <pc:spChg chg="del">
          <ac:chgData name="Mo Pazooki" userId="ea983e83035ce510" providerId="LiveId" clId="{7DDCD2E3-E417-4398-9FE7-18E36D264C0B}" dt="2025-04-22T13:00:50.839" v="1234" actId="478"/>
          <ac:spMkLst>
            <pc:docMk/>
            <pc:sldMk cId="1547507413" sldId="2609"/>
            <ac:spMk id="4" creationId="{1E7BE4CD-DEA7-0424-992A-B3F15AB2D7BD}"/>
          </ac:spMkLst>
        </pc:spChg>
        <pc:picChg chg="mod">
          <ac:chgData name="Mo Pazooki" userId="ea983e83035ce510" providerId="LiveId" clId="{7DDCD2E3-E417-4398-9FE7-18E36D264C0B}" dt="2025-04-22T13:00:56.506" v="1235" actId="1076"/>
          <ac:picMkLst>
            <pc:docMk/>
            <pc:sldMk cId="1547507413" sldId="2609"/>
            <ac:picMk id="6" creationId="{B9C315CC-39B2-FA0A-D115-548E1F43BE36}"/>
          </ac:picMkLst>
        </pc:picChg>
      </pc:sldChg>
    </pc:docChg>
  </pc:docChgLst>
  <pc:docChgLst>
    <pc:chgData name="Mo Pazooki" userId="ea983e83035ce510" providerId="Windows Live" clId="Web-{0AE15719-688D-F6C6-3BFE-9B418F4A5098}"/>
    <pc:docChg chg="addSld delSld modSld modSection">
      <pc:chgData name="Mo Pazooki" userId="ea983e83035ce510" providerId="Windows Live" clId="Web-{0AE15719-688D-F6C6-3BFE-9B418F4A5098}" dt="2025-04-20T16:47:27.143" v="12"/>
      <pc:docMkLst>
        <pc:docMk/>
      </pc:docMkLst>
      <pc:sldChg chg="addSp delSp modSp">
        <pc:chgData name="Mo Pazooki" userId="ea983e83035ce510" providerId="Windows Live" clId="Web-{0AE15719-688D-F6C6-3BFE-9B418F4A5098}" dt="2025-04-20T16:43:54.792" v="7" actId="1076"/>
        <pc:sldMkLst>
          <pc:docMk/>
          <pc:sldMk cId="650807714" sldId="2598"/>
        </pc:sldMkLst>
        <pc:spChg chg="mod">
          <ac:chgData name="Mo Pazooki" userId="ea983e83035ce510" providerId="Windows Live" clId="Web-{0AE15719-688D-F6C6-3BFE-9B418F4A5098}" dt="2025-04-20T16:42:56.400" v="1"/>
          <ac:spMkLst>
            <pc:docMk/>
            <pc:sldMk cId="650807714" sldId="2598"/>
            <ac:spMk id="2" creationId="{63E589A1-B7E0-CD77-5957-6A396B8EBB47}"/>
          </ac:spMkLst>
        </pc:spChg>
        <pc:spChg chg="mod">
          <ac:chgData name="Mo Pazooki" userId="ea983e83035ce510" providerId="Windows Live" clId="Web-{0AE15719-688D-F6C6-3BFE-9B418F4A5098}" dt="2025-04-20T16:42:56.400" v="1"/>
          <ac:spMkLst>
            <pc:docMk/>
            <pc:sldMk cId="650807714" sldId="2598"/>
            <ac:spMk id="4" creationId="{01147DE2-6A75-B763-B7F9-376AEE19859B}"/>
          </ac:spMkLst>
        </pc:spChg>
        <pc:spChg chg="add">
          <ac:chgData name="Mo Pazooki" userId="ea983e83035ce510" providerId="Windows Live" clId="Web-{0AE15719-688D-F6C6-3BFE-9B418F4A5098}" dt="2025-04-20T16:42:56.400" v="1"/>
          <ac:spMkLst>
            <pc:docMk/>
            <pc:sldMk cId="650807714" sldId="2598"/>
            <ac:spMk id="19" creationId="{774A975B-A886-5202-0489-6965514A0D14}"/>
          </ac:spMkLst>
        </pc:spChg>
        <pc:spChg chg="add">
          <ac:chgData name="Mo Pazooki" userId="ea983e83035ce510" providerId="Windows Live" clId="Web-{0AE15719-688D-F6C6-3BFE-9B418F4A5098}" dt="2025-04-20T16:42:56.400" v="1"/>
          <ac:spMkLst>
            <pc:docMk/>
            <pc:sldMk cId="650807714" sldId="2598"/>
            <ac:spMk id="21" creationId="{9EE42DCE-4A4F-44C4-84E5-261B3BEEF1DA}"/>
          </ac:spMkLst>
        </pc:spChg>
        <pc:spChg chg="add">
          <ac:chgData name="Mo Pazooki" userId="ea983e83035ce510" providerId="Windows Live" clId="Web-{0AE15719-688D-F6C6-3BFE-9B418F4A5098}" dt="2025-04-20T16:42:56.400" v="1"/>
          <ac:spMkLst>
            <pc:docMk/>
            <pc:sldMk cId="650807714" sldId="2598"/>
            <ac:spMk id="23" creationId="{887F59F2-5FBC-40CD-AD35-376AECE49EA6}"/>
          </ac:spMkLst>
        </pc:spChg>
        <pc:picChg chg="mod ord">
          <ac:chgData name="Mo Pazooki" userId="ea983e83035ce510" providerId="Windows Live" clId="Web-{0AE15719-688D-F6C6-3BFE-9B418F4A5098}" dt="2025-04-20T16:42:56.400" v="1"/>
          <ac:picMkLst>
            <pc:docMk/>
            <pc:sldMk cId="650807714" sldId="2598"/>
            <ac:picMk id="5" creationId="{11C04464-CCC6-47F2-8055-F28E952FFA7F}"/>
          </ac:picMkLst>
        </pc:picChg>
        <pc:picChg chg="add mod">
          <ac:chgData name="Mo Pazooki" userId="ea983e83035ce510" providerId="Windows Live" clId="Web-{0AE15719-688D-F6C6-3BFE-9B418F4A5098}" dt="2025-04-20T16:43:54.792" v="7" actId="1076"/>
          <ac:picMkLst>
            <pc:docMk/>
            <pc:sldMk cId="650807714" sldId="2598"/>
            <ac:picMk id="6" creationId="{20A8ACA4-459F-12B4-8245-E4A798EF3936}"/>
          </ac:picMkLst>
        </pc:picChg>
      </pc:sldChg>
      <pc:sldChg chg="new del">
        <pc:chgData name="Mo Pazooki" userId="ea983e83035ce510" providerId="Windows Live" clId="Web-{0AE15719-688D-F6C6-3BFE-9B418F4A5098}" dt="2025-04-20T16:47:27.143" v="12"/>
        <pc:sldMkLst>
          <pc:docMk/>
          <pc:sldMk cId="2838606794" sldId="2602"/>
        </pc:sldMkLst>
      </pc:sldChg>
      <pc:sldChg chg="addSp modSp add del mod setBg">
        <pc:chgData name="Mo Pazooki" userId="ea983e83035ce510" providerId="Windows Live" clId="Web-{0AE15719-688D-F6C6-3BFE-9B418F4A5098}" dt="2025-04-20T16:47:25.096" v="11"/>
        <pc:sldMkLst>
          <pc:docMk/>
          <pc:sldMk cId="4029278547" sldId="2603"/>
        </pc:sldMkLst>
      </pc:sldChg>
    </pc:docChg>
  </pc:docChgLst>
  <pc:docChgLst>
    <pc:chgData name="Mo Pazooki" userId="ea983e83035ce510" providerId="Windows Live" clId="Web-{6FF89AA0-A97B-D286-2C1A-60105AE00714}"/>
    <pc:docChg chg="modSld">
      <pc:chgData name="Mo Pazooki" userId="ea983e83035ce510" providerId="Windows Live" clId="Web-{6FF89AA0-A97B-D286-2C1A-60105AE00714}" dt="2025-04-22T15:05:17.069" v="0"/>
      <pc:docMkLst>
        <pc:docMk/>
      </pc:docMkLst>
      <pc:sldChg chg="addSp delSp modSp">
        <pc:chgData name="Mo Pazooki" userId="ea983e83035ce510" providerId="Windows Live" clId="Web-{6FF89AA0-A97B-D286-2C1A-60105AE00714}" dt="2025-04-22T15:05:17.069" v="0"/>
        <pc:sldMkLst>
          <pc:docMk/>
          <pc:sldMk cId="1894623809" sldId="2611"/>
        </pc:sldMkLst>
        <pc:spChg chg="mod">
          <ac:chgData name="Mo Pazooki" userId="ea983e83035ce510" providerId="Windows Live" clId="Web-{6FF89AA0-A97B-D286-2C1A-60105AE00714}" dt="2025-04-22T15:05:17.069" v="0"/>
          <ac:spMkLst>
            <pc:docMk/>
            <pc:sldMk cId="1894623809" sldId="2611"/>
            <ac:spMk id="2" creationId="{D0B3A8CF-1663-83F6-4560-BC5227C0C5BB}"/>
          </ac:spMkLst>
        </pc:spChg>
        <pc:spChg chg="mod">
          <ac:chgData name="Mo Pazooki" userId="ea983e83035ce510" providerId="Windows Live" clId="Web-{6FF89AA0-A97B-D286-2C1A-60105AE00714}" dt="2025-04-22T15:05:17.069" v="0"/>
          <ac:spMkLst>
            <pc:docMk/>
            <pc:sldMk cId="1894623809" sldId="2611"/>
            <ac:spMk id="4" creationId="{4C5BC03B-3E01-8A86-7D2E-0202318CA365}"/>
          </ac:spMkLst>
        </pc:spChg>
        <pc:spChg chg="del">
          <ac:chgData name="Mo Pazooki" userId="ea983e83035ce510" providerId="Windows Live" clId="Web-{6FF89AA0-A97B-D286-2C1A-60105AE00714}" dt="2025-04-22T15:05:17.069" v="0"/>
          <ac:spMkLst>
            <pc:docMk/>
            <pc:sldMk cId="1894623809" sldId="2611"/>
            <ac:spMk id="10" creationId="{774A975B-A886-5202-0489-6965514A0D14}"/>
          </ac:spMkLst>
        </pc:spChg>
        <pc:spChg chg="del">
          <ac:chgData name="Mo Pazooki" userId="ea983e83035ce510" providerId="Windows Live" clId="Web-{6FF89AA0-A97B-D286-2C1A-60105AE00714}" dt="2025-04-22T15:05:17.069" v="0"/>
          <ac:spMkLst>
            <pc:docMk/>
            <pc:sldMk cId="1894623809" sldId="2611"/>
            <ac:spMk id="12" creationId="{9E10BDB4-64F2-477D-A03B-9F8352D5E02E}"/>
          </ac:spMkLst>
        </pc:spChg>
        <pc:spChg chg="del">
          <ac:chgData name="Mo Pazooki" userId="ea983e83035ce510" providerId="Windows Live" clId="Web-{6FF89AA0-A97B-D286-2C1A-60105AE00714}" dt="2025-04-22T15:05:17.069" v="0"/>
          <ac:spMkLst>
            <pc:docMk/>
            <pc:sldMk cId="1894623809" sldId="2611"/>
            <ac:spMk id="14" creationId="{887F59F2-5FBC-40CD-AD35-376AECE49EA6}"/>
          </ac:spMkLst>
        </pc:spChg>
        <pc:spChg chg="del">
          <ac:chgData name="Mo Pazooki" userId="ea983e83035ce510" providerId="Windows Live" clId="Web-{6FF89AA0-A97B-D286-2C1A-60105AE00714}" dt="2025-04-22T15:05:17.069" v="0"/>
          <ac:spMkLst>
            <pc:docMk/>
            <pc:sldMk cId="1894623809" sldId="2611"/>
            <ac:spMk id="16" creationId="{7271C494-8107-3D61-D611-4FBC7C22A2B8}"/>
          </ac:spMkLst>
        </pc:spChg>
        <pc:spChg chg="add">
          <ac:chgData name="Mo Pazooki" userId="ea983e83035ce510" providerId="Windows Live" clId="Web-{6FF89AA0-A97B-D286-2C1A-60105AE00714}" dt="2025-04-22T15:05:17.069" v="0"/>
          <ac:spMkLst>
            <pc:docMk/>
            <pc:sldMk cId="1894623809" sldId="2611"/>
            <ac:spMk id="21" creationId="{774A975B-A886-5202-0489-6965514A0D14}"/>
          </ac:spMkLst>
        </pc:spChg>
        <pc:spChg chg="add">
          <ac:chgData name="Mo Pazooki" userId="ea983e83035ce510" providerId="Windows Live" clId="Web-{6FF89AA0-A97B-D286-2C1A-60105AE00714}" dt="2025-04-22T15:05:17.069" v="0"/>
          <ac:spMkLst>
            <pc:docMk/>
            <pc:sldMk cId="1894623809" sldId="2611"/>
            <ac:spMk id="23" creationId="{9EE42DCE-4A4F-44C4-84E5-261B3BEEF1DA}"/>
          </ac:spMkLst>
        </pc:spChg>
        <pc:spChg chg="add">
          <ac:chgData name="Mo Pazooki" userId="ea983e83035ce510" providerId="Windows Live" clId="Web-{6FF89AA0-A97B-D286-2C1A-60105AE00714}" dt="2025-04-22T15:05:17.069" v="0"/>
          <ac:spMkLst>
            <pc:docMk/>
            <pc:sldMk cId="1894623809" sldId="2611"/>
            <ac:spMk id="25" creationId="{887F59F2-5FBC-40CD-AD35-376AECE49EA6}"/>
          </ac:spMkLst>
        </pc:spChg>
        <pc:picChg chg="mod">
          <ac:chgData name="Mo Pazooki" userId="ea983e83035ce510" providerId="Windows Live" clId="Web-{6FF89AA0-A97B-D286-2C1A-60105AE00714}" dt="2025-04-22T15:05:17.069" v="0"/>
          <ac:picMkLst>
            <pc:docMk/>
            <pc:sldMk cId="1894623809" sldId="2611"/>
            <ac:picMk id="3" creationId="{04E54A92-4912-CEC5-8F3A-CC428D0ABFBD}"/>
          </ac:picMkLst>
        </pc:picChg>
      </pc:sldChg>
    </pc:docChg>
  </pc:docChgLst>
  <pc:docChgLst>
    <pc:chgData name="Mo Pazooki" userId="ea983e83035ce510" providerId="Windows Live" clId="Web-{F09C6C62-9DBB-73DF-3475-F53E571A4CF7}"/>
    <pc:docChg chg="addSld delSld modSld addMainMaster delMainMaster addSection modSection">
      <pc:chgData name="Mo Pazooki" userId="ea983e83035ce510" providerId="Windows Live" clId="Web-{F09C6C62-9DBB-73DF-3475-F53E571A4CF7}" dt="2025-04-20T08:37:14.335" v="62"/>
      <pc:docMkLst>
        <pc:docMk/>
      </pc:docMkLst>
      <pc:sldChg chg="del">
        <pc:chgData name="Mo Pazooki" userId="ea983e83035ce510" providerId="Windows Live" clId="Web-{F09C6C62-9DBB-73DF-3475-F53E571A4CF7}" dt="2025-04-20T08:28:09.051" v="0" actId="34807"/>
        <pc:sldMkLst>
          <pc:docMk/>
          <pc:sldMk cId="109857222" sldId="256"/>
        </pc:sldMkLst>
      </pc:sldChg>
      <pc:sldChg chg="addSp modSp add mod setBg modClrScheme addAnim chgLayout">
        <pc:chgData name="Mo Pazooki" userId="ea983e83035ce510" providerId="Windows Live" clId="Web-{F09C6C62-9DBB-73DF-3475-F53E571A4CF7}" dt="2025-04-20T08:28:09.473" v="4" actId="34807"/>
        <pc:sldMkLst>
          <pc:docMk/>
          <pc:sldMk cId="1917499820" sldId="2561"/>
        </pc:sldMkLst>
        <pc:spChg chg="mod">
          <ac:chgData name="Mo Pazooki" userId="ea983e83035ce510" providerId="Windows Live" clId="Web-{F09C6C62-9DBB-73DF-3475-F53E571A4CF7}" dt="2025-04-20T08:28:09.473" v="1" actId="34807"/>
          <ac:spMkLst>
            <pc:docMk/>
            <pc:sldMk cId="1917499820" sldId="2561"/>
            <ac:spMk id="2" creationId="{935C2680-2D72-9DD4-A95E-537BC1BC1DB1}"/>
          </ac:spMkLst>
        </pc:spChg>
        <pc:spChg chg="mod">
          <ac:chgData name="Mo Pazooki" userId="ea983e83035ce510" providerId="Windows Live" clId="Web-{F09C6C62-9DBB-73DF-3475-F53E571A4CF7}" dt="2025-04-20T08:28:09.473" v="1" actId="34807"/>
          <ac:spMkLst>
            <pc:docMk/>
            <pc:sldMk cId="1917499820" sldId="2561"/>
            <ac:spMk id="3" creationId="{AEBE1146-C6C2-B8A9-D5C2-FA7E88FFF740}"/>
          </ac:spMkLst>
        </pc:spChg>
        <pc:spChg chg="add">
          <ac:chgData name="Mo Pazooki" userId="ea983e83035ce510" providerId="Windows Live" clId="Web-{F09C6C62-9DBB-73DF-3475-F53E571A4CF7}" dt="2025-04-20T08:28:09.473" v="1" actId="34807"/>
          <ac:spMkLst>
            <pc:docMk/>
            <pc:sldMk cId="1917499820" sldId="2561"/>
            <ac:spMk id="9" creationId="{956C5C09-0043-4549-B800-2101B70D667D}"/>
          </ac:spMkLst>
        </pc:spChg>
        <pc:spChg chg="add">
          <ac:chgData name="Mo Pazooki" userId="ea983e83035ce510" providerId="Windows Live" clId="Web-{F09C6C62-9DBB-73DF-3475-F53E571A4CF7}" dt="2025-04-20T08:28:09.473" v="1" actId="34807"/>
          <ac:spMkLst>
            <pc:docMk/>
            <pc:sldMk cId="1917499820" sldId="2561"/>
            <ac:spMk id="11" creationId="{B2C335F7-F61C-4EB4-80F2-4B1438FE66BB}"/>
          </ac:spMkLst>
        </pc:spChg>
        <pc:picChg chg="mod">
          <ac:chgData name="Mo Pazooki" userId="ea983e83035ce510" providerId="Windows Live" clId="Web-{F09C6C62-9DBB-73DF-3475-F53E571A4CF7}" dt="2025-04-20T08:28:09.473" v="1" actId="34807"/>
          <ac:picMkLst>
            <pc:docMk/>
            <pc:sldMk cId="1917499820" sldId="2561"/>
            <ac:picMk id="4" creationId="{B2413B92-D6D7-4A62-A1B9-E2EBF5E1DB8B}"/>
          </ac:picMkLst>
        </pc:picChg>
      </pc:sldChg>
      <pc:sldChg chg="addSp modSp add mod modTransition setBg modClrScheme addAnim chgLayout">
        <pc:chgData name="Mo Pazooki" userId="ea983e83035ce510" providerId="Windows Live" clId="Web-{F09C6C62-9DBB-73DF-3475-F53E571A4CF7}" dt="2025-04-20T08:32:08.637" v="56" actId="14100"/>
        <pc:sldMkLst>
          <pc:docMk/>
          <pc:sldMk cId="3652373232" sldId="2562"/>
        </pc:sldMkLst>
        <pc:spChg chg="mod">
          <ac:chgData name="Mo Pazooki" userId="ea983e83035ce510" providerId="Windows Live" clId="Web-{F09C6C62-9DBB-73DF-3475-F53E571A4CF7}" dt="2025-04-20T08:28:09.473" v="1" actId="34807"/>
          <ac:spMkLst>
            <pc:docMk/>
            <pc:sldMk cId="3652373232" sldId="2562"/>
            <ac:spMk id="2" creationId="{027D3330-745B-4633-52DE-3B0EC6513FCB}"/>
          </ac:spMkLst>
        </pc:spChg>
        <pc:spChg chg="mod">
          <ac:chgData name="Mo Pazooki" userId="ea983e83035ce510" providerId="Windows Live" clId="Web-{F09C6C62-9DBB-73DF-3475-F53E571A4CF7}" dt="2025-04-20T08:32:08.637" v="56" actId="14100"/>
          <ac:spMkLst>
            <pc:docMk/>
            <pc:sldMk cId="3652373232" sldId="2562"/>
            <ac:spMk id="4" creationId="{7D83B8D5-1BA9-234C-5BF4-51DD6EC428E6}"/>
          </ac:spMkLst>
        </pc:spChg>
        <pc:spChg chg="add">
          <ac:chgData name="Mo Pazooki" userId="ea983e83035ce510" providerId="Windows Live" clId="Web-{F09C6C62-9DBB-73DF-3475-F53E571A4CF7}" dt="2025-04-20T08:28:09.473" v="1" actId="34807"/>
          <ac:spMkLst>
            <pc:docMk/>
            <pc:sldMk cId="3652373232" sldId="2562"/>
            <ac:spMk id="10" creationId="{774A975B-A886-5202-0489-6965514A0D14}"/>
          </ac:spMkLst>
        </pc:spChg>
        <pc:spChg chg="add">
          <ac:chgData name="Mo Pazooki" userId="ea983e83035ce510" providerId="Windows Live" clId="Web-{F09C6C62-9DBB-73DF-3475-F53E571A4CF7}" dt="2025-04-20T08:28:09.473" v="1" actId="34807"/>
          <ac:spMkLst>
            <pc:docMk/>
            <pc:sldMk cId="3652373232" sldId="2562"/>
            <ac:spMk id="12" creationId="{0EC38958-9A69-239A-BA79-2AEC73345F4B}"/>
          </ac:spMkLst>
        </pc:spChg>
        <pc:spChg chg="add">
          <ac:chgData name="Mo Pazooki" userId="ea983e83035ce510" providerId="Windows Live" clId="Web-{F09C6C62-9DBB-73DF-3475-F53E571A4CF7}" dt="2025-04-20T08:28:09.473" v="1" actId="34807"/>
          <ac:spMkLst>
            <pc:docMk/>
            <pc:sldMk cId="3652373232" sldId="2562"/>
            <ac:spMk id="14" creationId="{6EC109E5-0396-8968-4F42-DFEC280363B6}"/>
          </ac:spMkLst>
        </pc:spChg>
        <pc:picChg chg="mod">
          <ac:chgData name="Mo Pazooki" userId="ea983e83035ce510" providerId="Windows Live" clId="Web-{F09C6C62-9DBB-73DF-3475-F53E571A4CF7}" dt="2025-04-20T08:28:09.473" v="1" actId="34807"/>
          <ac:picMkLst>
            <pc:docMk/>
            <pc:sldMk cId="3652373232" sldId="2562"/>
            <ac:picMk id="5" creationId="{25EB7B3B-4162-496A-8ACF-AD641C5EF927}"/>
          </ac:picMkLst>
        </pc:picChg>
      </pc:sldChg>
      <pc:sldChg chg="addSp delSp modSp add mod modTransition setBg modClrScheme addAnim setClrOvrMap chgLayout">
        <pc:chgData name="Mo Pazooki" userId="ea983e83035ce510" providerId="Windows Live" clId="Web-{F09C6C62-9DBB-73DF-3475-F53E571A4CF7}" dt="2025-04-20T08:33:20.421" v="61"/>
        <pc:sldMkLst>
          <pc:docMk/>
          <pc:sldMk cId="2610830944" sldId="2563"/>
        </pc:sldMkLst>
        <pc:spChg chg="mod">
          <ac:chgData name="Mo Pazooki" userId="ea983e83035ce510" providerId="Windows Live" clId="Web-{F09C6C62-9DBB-73DF-3475-F53E571A4CF7}" dt="2025-04-20T08:33:20.421" v="61"/>
          <ac:spMkLst>
            <pc:docMk/>
            <pc:sldMk cId="2610830944" sldId="2563"/>
            <ac:spMk id="2" creationId="{AD073FAC-A2BF-203B-C30D-B6B4AB750876}"/>
          </ac:spMkLst>
        </pc:spChg>
        <pc:spChg chg="add">
          <ac:chgData name="Mo Pazooki" userId="ea983e83035ce510" providerId="Windows Live" clId="Web-{F09C6C62-9DBB-73DF-3475-F53E571A4CF7}" dt="2025-04-20T08:33:20.421" v="61"/>
          <ac:spMkLst>
            <pc:docMk/>
            <pc:sldMk cId="2610830944" sldId="2563"/>
            <ac:spMk id="15" creationId="{E20BB609-EF92-42DB-836C-0699A590B5CF}"/>
          </ac:spMkLst>
        </pc:spChg>
        <pc:spChg chg="add">
          <ac:chgData name="Mo Pazooki" userId="ea983e83035ce510" providerId="Windows Live" clId="Web-{F09C6C62-9DBB-73DF-3475-F53E571A4CF7}" dt="2025-04-20T08:33:20.421" v="61"/>
          <ac:spMkLst>
            <pc:docMk/>
            <pc:sldMk cId="2610830944" sldId="2563"/>
            <ac:spMk id="17" creationId="{637992A9-1E8C-4E57-B4F4-EE2D38E504A2}"/>
          </ac:spMkLst>
        </pc:spChg>
        <pc:spChg chg="add">
          <ac:chgData name="Mo Pazooki" userId="ea983e83035ce510" providerId="Windows Live" clId="Web-{F09C6C62-9DBB-73DF-3475-F53E571A4CF7}" dt="2025-04-20T08:33:20.421" v="61"/>
          <ac:spMkLst>
            <pc:docMk/>
            <pc:sldMk cId="2610830944" sldId="2563"/>
            <ac:spMk id="19" creationId="{B2C335F7-F61C-4EB4-80F2-4B1438FE66BB}"/>
          </ac:spMkLst>
        </pc:spChg>
        <pc:picChg chg="add">
          <ac:chgData name="Mo Pazooki" userId="ea983e83035ce510" providerId="Windows Live" clId="Web-{F09C6C62-9DBB-73DF-3475-F53E571A4CF7}" dt="2025-04-20T08:33:20.421" v="61"/>
          <ac:picMkLst>
            <pc:docMk/>
            <pc:sldMk cId="2610830944" sldId="2563"/>
            <ac:picMk id="11" creationId="{0ECEB342-A73E-7440-D6D9-9733D6D2170A}"/>
          </ac:picMkLst>
        </pc:picChg>
      </pc:sldChg>
      <pc:sldChg chg="addSp modSp add mod modTransition setBg modClrScheme addAnim chgLayout">
        <pc:chgData name="Mo Pazooki" userId="ea983e83035ce510" providerId="Windows Live" clId="Web-{F09C6C62-9DBB-73DF-3475-F53E571A4CF7}" dt="2025-04-20T08:28:09.473" v="7" actId="34807"/>
        <pc:sldMkLst>
          <pc:docMk/>
          <pc:sldMk cId="290372774" sldId="2564"/>
        </pc:sldMkLst>
        <pc:spChg chg="mod">
          <ac:chgData name="Mo Pazooki" userId="ea983e83035ce510" providerId="Windows Live" clId="Web-{F09C6C62-9DBB-73DF-3475-F53E571A4CF7}" dt="2025-04-20T08:28:09.473" v="1" actId="34807"/>
          <ac:spMkLst>
            <pc:docMk/>
            <pc:sldMk cId="290372774" sldId="2564"/>
            <ac:spMk id="2" creationId="{30861DEE-6843-4E2F-2E77-9F2F6D162842}"/>
          </ac:spMkLst>
        </pc:spChg>
        <pc:spChg chg="mod">
          <ac:chgData name="Mo Pazooki" userId="ea983e83035ce510" providerId="Windows Live" clId="Web-{F09C6C62-9DBB-73DF-3475-F53E571A4CF7}" dt="2025-04-20T08:28:09.473" v="1" actId="34807"/>
          <ac:spMkLst>
            <pc:docMk/>
            <pc:sldMk cId="290372774" sldId="2564"/>
            <ac:spMk id="4" creationId="{AB5D505B-4DC6-F72C-D44C-0B0239B36D4A}"/>
          </ac:spMkLst>
        </pc:spChg>
        <pc:spChg chg="add">
          <ac:chgData name="Mo Pazooki" userId="ea983e83035ce510" providerId="Windows Live" clId="Web-{F09C6C62-9DBB-73DF-3475-F53E571A4CF7}" dt="2025-04-20T08:28:09.473" v="1" actId="34807"/>
          <ac:spMkLst>
            <pc:docMk/>
            <pc:sldMk cId="290372774" sldId="2564"/>
            <ac:spMk id="10" creationId="{774A975B-A886-5202-0489-6965514A0D14}"/>
          </ac:spMkLst>
        </pc:spChg>
        <pc:spChg chg="add">
          <ac:chgData name="Mo Pazooki" userId="ea983e83035ce510" providerId="Windows Live" clId="Web-{F09C6C62-9DBB-73DF-3475-F53E571A4CF7}" dt="2025-04-20T08:28:09.473" v="1" actId="34807"/>
          <ac:spMkLst>
            <pc:docMk/>
            <pc:sldMk cId="290372774" sldId="2564"/>
            <ac:spMk id="12" creationId="{9EE42DCE-4A4F-44C4-84E5-261B3BEEF1DA}"/>
          </ac:spMkLst>
        </pc:spChg>
        <pc:spChg chg="add">
          <ac:chgData name="Mo Pazooki" userId="ea983e83035ce510" providerId="Windows Live" clId="Web-{F09C6C62-9DBB-73DF-3475-F53E571A4CF7}" dt="2025-04-20T08:28:09.473" v="1" actId="34807"/>
          <ac:spMkLst>
            <pc:docMk/>
            <pc:sldMk cId="290372774" sldId="2564"/>
            <ac:spMk id="14" creationId="{887F59F2-5FBC-40CD-AD35-376AECE49EA6}"/>
          </ac:spMkLst>
        </pc:spChg>
        <pc:picChg chg="mod ord">
          <ac:chgData name="Mo Pazooki" userId="ea983e83035ce510" providerId="Windows Live" clId="Web-{F09C6C62-9DBB-73DF-3475-F53E571A4CF7}" dt="2025-04-20T08:28:09.473" v="1" actId="34807"/>
          <ac:picMkLst>
            <pc:docMk/>
            <pc:sldMk cId="290372774" sldId="2564"/>
            <ac:picMk id="5" creationId="{BC4B20B1-8342-4A3A-8410-E86D9A8DCD83}"/>
          </ac:picMkLst>
        </pc:picChg>
      </pc:sldChg>
      <pc:sldChg chg="addSp modSp add del mod modTransition setBg modClrScheme addAnim chgLayout">
        <pc:chgData name="Mo Pazooki" userId="ea983e83035ce510" providerId="Windows Live" clId="Web-{F09C6C62-9DBB-73DF-3475-F53E571A4CF7}" dt="2025-04-20T08:37:14.335" v="62"/>
        <pc:sldMkLst>
          <pc:docMk/>
          <pc:sldMk cId="3557865615" sldId="2565"/>
        </pc:sldMkLst>
      </pc:sldChg>
      <pc:sldChg chg="addSp modSp add mod modTransition setBg modClrScheme addAnim chgLayout">
        <pc:chgData name="Mo Pazooki" userId="ea983e83035ce510" providerId="Windows Live" clId="Web-{F09C6C62-9DBB-73DF-3475-F53E571A4CF7}" dt="2025-04-20T08:28:09.473" v="9" actId="34807"/>
        <pc:sldMkLst>
          <pc:docMk/>
          <pc:sldMk cId="3156276051" sldId="2566"/>
        </pc:sldMkLst>
        <pc:spChg chg="mod">
          <ac:chgData name="Mo Pazooki" userId="ea983e83035ce510" providerId="Windows Live" clId="Web-{F09C6C62-9DBB-73DF-3475-F53E571A4CF7}" dt="2025-04-20T08:28:09.473" v="1" actId="34807"/>
          <ac:spMkLst>
            <pc:docMk/>
            <pc:sldMk cId="3156276051" sldId="2566"/>
            <ac:spMk id="2" creationId="{C3B95A21-A61D-197C-7DB7-499E3AE0EC1D}"/>
          </ac:spMkLst>
        </pc:spChg>
        <pc:spChg chg="mod">
          <ac:chgData name="Mo Pazooki" userId="ea983e83035ce510" providerId="Windows Live" clId="Web-{F09C6C62-9DBB-73DF-3475-F53E571A4CF7}" dt="2025-04-20T08:28:09.473" v="1" actId="34807"/>
          <ac:spMkLst>
            <pc:docMk/>
            <pc:sldMk cId="3156276051" sldId="2566"/>
            <ac:spMk id="4" creationId="{82049B38-9365-FEE5-C1E0-37C4F348BC07}"/>
          </ac:spMkLst>
        </pc:spChg>
        <pc:spChg chg="add">
          <ac:chgData name="Mo Pazooki" userId="ea983e83035ce510" providerId="Windows Live" clId="Web-{F09C6C62-9DBB-73DF-3475-F53E571A4CF7}" dt="2025-04-20T08:28:09.473" v="1" actId="34807"/>
          <ac:spMkLst>
            <pc:docMk/>
            <pc:sldMk cId="3156276051" sldId="2566"/>
            <ac:spMk id="10" creationId="{774A975B-A886-5202-0489-6965514A0D14}"/>
          </ac:spMkLst>
        </pc:spChg>
        <pc:spChg chg="add">
          <ac:chgData name="Mo Pazooki" userId="ea983e83035ce510" providerId="Windows Live" clId="Web-{F09C6C62-9DBB-73DF-3475-F53E571A4CF7}" dt="2025-04-20T08:28:09.473" v="1" actId="34807"/>
          <ac:spMkLst>
            <pc:docMk/>
            <pc:sldMk cId="3156276051" sldId="2566"/>
            <ac:spMk id="12" creationId="{175EAFFD-4A47-DD53-4F76-BD457E18BF1F}"/>
          </ac:spMkLst>
        </pc:spChg>
        <pc:spChg chg="add">
          <ac:chgData name="Mo Pazooki" userId="ea983e83035ce510" providerId="Windows Live" clId="Web-{F09C6C62-9DBB-73DF-3475-F53E571A4CF7}" dt="2025-04-20T08:28:09.473" v="1" actId="34807"/>
          <ac:spMkLst>
            <pc:docMk/>
            <pc:sldMk cId="3156276051" sldId="2566"/>
            <ac:spMk id="14" creationId="{7CC1FECC-9CA4-341C-7E20-4728C5147389}"/>
          </ac:spMkLst>
        </pc:spChg>
        <pc:picChg chg="mod ord">
          <ac:chgData name="Mo Pazooki" userId="ea983e83035ce510" providerId="Windows Live" clId="Web-{F09C6C62-9DBB-73DF-3475-F53E571A4CF7}" dt="2025-04-20T08:28:09.473" v="1" actId="34807"/>
          <ac:picMkLst>
            <pc:docMk/>
            <pc:sldMk cId="3156276051" sldId="2566"/>
            <ac:picMk id="5" creationId="{804EBFE3-ED3A-427F-82AA-CC29291653FD}"/>
          </ac:picMkLst>
        </pc:picChg>
      </pc:sldChg>
      <pc:sldChg chg="addSp modSp add mod modTransition setBg modClrScheme addAnim setClrOvrMap chgLayout">
        <pc:chgData name="Mo Pazooki" userId="ea983e83035ce510" providerId="Windows Live" clId="Web-{F09C6C62-9DBB-73DF-3475-F53E571A4CF7}" dt="2025-04-20T08:28:09.473" v="10" actId="34807"/>
        <pc:sldMkLst>
          <pc:docMk/>
          <pc:sldMk cId="2481100791" sldId="2567"/>
        </pc:sldMkLst>
        <pc:spChg chg="mod">
          <ac:chgData name="Mo Pazooki" userId="ea983e83035ce510" providerId="Windows Live" clId="Web-{F09C6C62-9DBB-73DF-3475-F53E571A4CF7}" dt="2025-04-20T08:28:09.473" v="1" actId="34807"/>
          <ac:spMkLst>
            <pc:docMk/>
            <pc:sldMk cId="2481100791" sldId="2567"/>
            <ac:spMk id="2" creationId="{D79BE4A5-3D5E-FCE3-C5DE-C84CFB3383C8}"/>
          </ac:spMkLst>
        </pc:spChg>
        <pc:spChg chg="add">
          <ac:chgData name="Mo Pazooki" userId="ea983e83035ce510" providerId="Windows Live" clId="Web-{F09C6C62-9DBB-73DF-3475-F53E571A4CF7}" dt="2025-04-20T08:28:09.473" v="1" actId="34807"/>
          <ac:spMkLst>
            <pc:docMk/>
            <pc:sldMk cId="2481100791" sldId="2567"/>
            <ac:spMk id="7" creationId="{C7EFAAB5-34A3-C2FC-70BA-7720CC8ADBAC}"/>
          </ac:spMkLst>
        </pc:spChg>
        <pc:spChg chg="add">
          <ac:chgData name="Mo Pazooki" userId="ea983e83035ce510" providerId="Windows Live" clId="Web-{F09C6C62-9DBB-73DF-3475-F53E571A4CF7}" dt="2025-04-20T08:28:09.473" v="1" actId="34807"/>
          <ac:spMkLst>
            <pc:docMk/>
            <pc:sldMk cId="2481100791" sldId="2567"/>
            <ac:spMk id="9" creationId="{A8A44BC8-2508-4575-75F6-0ED3F11E721E}"/>
          </ac:spMkLst>
        </pc:spChg>
      </pc:sldChg>
      <pc:sldChg chg="addSp modSp add mod modTransition setBg modClrScheme addAnim chgLayout">
        <pc:chgData name="Mo Pazooki" userId="ea983e83035ce510" providerId="Windows Live" clId="Web-{F09C6C62-9DBB-73DF-3475-F53E571A4CF7}" dt="2025-04-20T08:28:09.473" v="11" actId="34807"/>
        <pc:sldMkLst>
          <pc:docMk/>
          <pc:sldMk cId="2475332983" sldId="2568"/>
        </pc:sldMkLst>
        <pc:spChg chg="mod">
          <ac:chgData name="Mo Pazooki" userId="ea983e83035ce510" providerId="Windows Live" clId="Web-{F09C6C62-9DBB-73DF-3475-F53E571A4CF7}" dt="2025-04-20T08:28:09.473" v="1" actId="34807"/>
          <ac:spMkLst>
            <pc:docMk/>
            <pc:sldMk cId="2475332983" sldId="2568"/>
            <ac:spMk id="2" creationId="{C4F310B7-29B8-A40E-5E1D-C20C51278A24}"/>
          </ac:spMkLst>
        </pc:spChg>
        <pc:spChg chg="mod">
          <ac:chgData name="Mo Pazooki" userId="ea983e83035ce510" providerId="Windows Live" clId="Web-{F09C6C62-9DBB-73DF-3475-F53E571A4CF7}" dt="2025-04-20T08:28:09.473" v="1" actId="34807"/>
          <ac:spMkLst>
            <pc:docMk/>
            <pc:sldMk cId="2475332983" sldId="2568"/>
            <ac:spMk id="4" creationId="{001A8227-6598-1C04-0B49-4DE48BB359D9}"/>
          </ac:spMkLst>
        </pc:spChg>
        <pc:spChg chg="add">
          <ac:chgData name="Mo Pazooki" userId="ea983e83035ce510" providerId="Windows Live" clId="Web-{F09C6C62-9DBB-73DF-3475-F53E571A4CF7}" dt="2025-04-20T08:28:09.473" v="1" actId="34807"/>
          <ac:spMkLst>
            <pc:docMk/>
            <pc:sldMk cId="2475332983" sldId="2568"/>
            <ac:spMk id="10" creationId="{774A975B-A886-5202-0489-6965514A0D14}"/>
          </ac:spMkLst>
        </pc:spChg>
        <pc:spChg chg="add">
          <ac:chgData name="Mo Pazooki" userId="ea983e83035ce510" providerId="Windows Live" clId="Web-{F09C6C62-9DBB-73DF-3475-F53E571A4CF7}" dt="2025-04-20T08:28:09.473" v="1" actId="34807"/>
          <ac:spMkLst>
            <pc:docMk/>
            <pc:sldMk cId="2475332983" sldId="2568"/>
            <ac:spMk id="12" creationId="{4C32CD27-7027-AB2B-38F1-71C08EB84030}"/>
          </ac:spMkLst>
        </pc:spChg>
        <pc:spChg chg="add">
          <ac:chgData name="Mo Pazooki" userId="ea983e83035ce510" providerId="Windows Live" clId="Web-{F09C6C62-9DBB-73DF-3475-F53E571A4CF7}" dt="2025-04-20T08:28:09.473" v="1" actId="34807"/>
          <ac:spMkLst>
            <pc:docMk/>
            <pc:sldMk cId="2475332983" sldId="2568"/>
            <ac:spMk id="14" creationId="{C6DD38CD-CFFE-4ABA-3DC8-01ED90559EBE}"/>
          </ac:spMkLst>
        </pc:spChg>
        <pc:picChg chg="mod">
          <ac:chgData name="Mo Pazooki" userId="ea983e83035ce510" providerId="Windows Live" clId="Web-{F09C6C62-9DBB-73DF-3475-F53E571A4CF7}" dt="2025-04-20T08:28:09.473" v="1" actId="34807"/>
          <ac:picMkLst>
            <pc:docMk/>
            <pc:sldMk cId="2475332983" sldId="2568"/>
            <ac:picMk id="5" creationId="{BE61B72F-9530-433D-8C4E-A9A543CC637C}"/>
          </ac:picMkLst>
        </pc:picChg>
      </pc:sldChg>
      <pc:sldChg chg="addSp modSp add mod modTransition setBg modClrScheme addAnim chgLayout">
        <pc:chgData name="Mo Pazooki" userId="ea983e83035ce510" providerId="Windows Live" clId="Web-{F09C6C62-9DBB-73DF-3475-F53E571A4CF7}" dt="2025-04-20T08:28:09.473" v="12" actId="34807"/>
        <pc:sldMkLst>
          <pc:docMk/>
          <pc:sldMk cId="4026022366" sldId="2569"/>
        </pc:sldMkLst>
        <pc:spChg chg="mod">
          <ac:chgData name="Mo Pazooki" userId="ea983e83035ce510" providerId="Windows Live" clId="Web-{F09C6C62-9DBB-73DF-3475-F53E571A4CF7}" dt="2025-04-20T08:28:09.473" v="1" actId="34807"/>
          <ac:spMkLst>
            <pc:docMk/>
            <pc:sldMk cId="4026022366" sldId="2569"/>
            <ac:spMk id="2" creationId="{999C2F28-FA07-3435-2867-23AF37A25461}"/>
          </ac:spMkLst>
        </pc:spChg>
        <pc:spChg chg="mod">
          <ac:chgData name="Mo Pazooki" userId="ea983e83035ce510" providerId="Windows Live" clId="Web-{F09C6C62-9DBB-73DF-3475-F53E571A4CF7}" dt="2025-04-20T08:28:09.473" v="1" actId="34807"/>
          <ac:spMkLst>
            <pc:docMk/>
            <pc:sldMk cId="4026022366" sldId="2569"/>
            <ac:spMk id="4" creationId="{6BCAB49B-8DD7-9929-3F09-D1051E62A6D9}"/>
          </ac:spMkLst>
        </pc:spChg>
        <pc:spChg chg="add">
          <ac:chgData name="Mo Pazooki" userId="ea983e83035ce510" providerId="Windows Live" clId="Web-{F09C6C62-9DBB-73DF-3475-F53E571A4CF7}" dt="2025-04-20T08:28:09.473" v="1" actId="34807"/>
          <ac:spMkLst>
            <pc:docMk/>
            <pc:sldMk cId="4026022366" sldId="2569"/>
            <ac:spMk id="10" creationId="{774A975B-A886-5202-0489-6965514A0D14}"/>
          </ac:spMkLst>
        </pc:spChg>
        <pc:spChg chg="add">
          <ac:chgData name="Mo Pazooki" userId="ea983e83035ce510" providerId="Windows Live" clId="Web-{F09C6C62-9DBB-73DF-3475-F53E571A4CF7}" dt="2025-04-20T08:28:09.473" v="1" actId="34807"/>
          <ac:spMkLst>
            <pc:docMk/>
            <pc:sldMk cId="4026022366" sldId="2569"/>
            <ac:spMk id="12" creationId="{4C32CD27-7027-AB2B-38F1-71C08EB84030}"/>
          </ac:spMkLst>
        </pc:spChg>
        <pc:spChg chg="add">
          <ac:chgData name="Mo Pazooki" userId="ea983e83035ce510" providerId="Windows Live" clId="Web-{F09C6C62-9DBB-73DF-3475-F53E571A4CF7}" dt="2025-04-20T08:28:09.473" v="1" actId="34807"/>
          <ac:spMkLst>
            <pc:docMk/>
            <pc:sldMk cId="4026022366" sldId="2569"/>
            <ac:spMk id="14" creationId="{C6DD38CD-CFFE-4ABA-3DC8-01ED90559EBE}"/>
          </ac:spMkLst>
        </pc:spChg>
        <pc:picChg chg="mod">
          <ac:chgData name="Mo Pazooki" userId="ea983e83035ce510" providerId="Windows Live" clId="Web-{F09C6C62-9DBB-73DF-3475-F53E571A4CF7}" dt="2025-04-20T08:28:09.473" v="1" actId="34807"/>
          <ac:picMkLst>
            <pc:docMk/>
            <pc:sldMk cId="4026022366" sldId="2569"/>
            <ac:picMk id="5" creationId="{E9EDDA48-43E8-4E15-8782-3B3D8AA576C9}"/>
          </ac:picMkLst>
        </pc:picChg>
      </pc:sldChg>
      <pc:sldChg chg="addSp modSp add mod modTransition setBg modClrScheme addAnim chgLayout">
        <pc:chgData name="Mo Pazooki" userId="ea983e83035ce510" providerId="Windows Live" clId="Web-{F09C6C62-9DBB-73DF-3475-F53E571A4CF7}" dt="2025-04-20T08:28:09.473" v="13" actId="34807"/>
        <pc:sldMkLst>
          <pc:docMk/>
          <pc:sldMk cId="3167560064" sldId="2570"/>
        </pc:sldMkLst>
      </pc:sldChg>
      <pc:sldChg chg="addSp modSp add mod modTransition setBg modClrScheme addAnim setClrOvrMap chgLayout">
        <pc:chgData name="Mo Pazooki" userId="ea983e83035ce510" providerId="Windows Live" clId="Web-{F09C6C62-9DBB-73DF-3475-F53E571A4CF7}" dt="2025-04-20T08:28:09.473" v="14" actId="34807"/>
        <pc:sldMkLst>
          <pc:docMk/>
          <pc:sldMk cId="4060751681" sldId="2571"/>
        </pc:sldMkLst>
        <pc:spChg chg="mod">
          <ac:chgData name="Mo Pazooki" userId="ea983e83035ce510" providerId="Windows Live" clId="Web-{F09C6C62-9DBB-73DF-3475-F53E571A4CF7}" dt="2025-04-20T08:28:09.473" v="1" actId="34807"/>
          <ac:spMkLst>
            <pc:docMk/>
            <pc:sldMk cId="4060751681" sldId="2571"/>
            <ac:spMk id="2" creationId="{166A74AF-36A1-2650-CB84-F29D93BB4830}"/>
          </ac:spMkLst>
        </pc:spChg>
        <pc:spChg chg="add">
          <ac:chgData name="Mo Pazooki" userId="ea983e83035ce510" providerId="Windows Live" clId="Web-{F09C6C62-9DBB-73DF-3475-F53E571A4CF7}" dt="2025-04-20T08:28:09.473" v="1" actId="34807"/>
          <ac:spMkLst>
            <pc:docMk/>
            <pc:sldMk cId="4060751681" sldId="2571"/>
            <ac:spMk id="7" creationId="{C7EFAAB5-34A3-C2FC-70BA-7720CC8ADBAC}"/>
          </ac:spMkLst>
        </pc:spChg>
        <pc:spChg chg="add">
          <ac:chgData name="Mo Pazooki" userId="ea983e83035ce510" providerId="Windows Live" clId="Web-{F09C6C62-9DBB-73DF-3475-F53E571A4CF7}" dt="2025-04-20T08:28:09.473" v="1" actId="34807"/>
          <ac:spMkLst>
            <pc:docMk/>
            <pc:sldMk cId="4060751681" sldId="2571"/>
            <ac:spMk id="9" creationId="{A8A44BC8-2508-4575-75F6-0ED3F11E721E}"/>
          </ac:spMkLst>
        </pc:spChg>
      </pc:sldChg>
      <pc:sldChg chg="addSp modSp add mod modTransition setBg modClrScheme addAnim chgLayout">
        <pc:chgData name="Mo Pazooki" userId="ea983e83035ce510" providerId="Windows Live" clId="Web-{F09C6C62-9DBB-73DF-3475-F53E571A4CF7}" dt="2025-04-20T08:28:09.488" v="15" actId="34807"/>
        <pc:sldMkLst>
          <pc:docMk/>
          <pc:sldMk cId="2960222204" sldId="2572"/>
        </pc:sldMkLst>
        <pc:spChg chg="mod">
          <ac:chgData name="Mo Pazooki" userId="ea983e83035ce510" providerId="Windows Live" clId="Web-{F09C6C62-9DBB-73DF-3475-F53E571A4CF7}" dt="2025-04-20T08:28:09.473" v="1" actId="34807"/>
          <ac:spMkLst>
            <pc:docMk/>
            <pc:sldMk cId="2960222204" sldId="2572"/>
            <ac:spMk id="2" creationId="{C5CBF56B-E557-C46F-4131-E941E151CE12}"/>
          </ac:spMkLst>
        </pc:spChg>
        <pc:spChg chg="mod">
          <ac:chgData name="Mo Pazooki" userId="ea983e83035ce510" providerId="Windows Live" clId="Web-{F09C6C62-9DBB-73DF-3475-F53E571A4CF7}" dt="2025-04-20T08:28:09.473" v="1" actId="34807"/>
          <ac:spMkLst>
            <pc:docMk/>
            <pc:sldMk cId="2960222204" sldId="2572"/>
            <ac:spMk id="4" creationId="{D8F07967-5F27-BCE5-1AE5-6EDA00DDBD5C}"/>
          </ac:spMkLst>
        </pc:spChg>
        <pc:spChg chg="add">
          <ac:chgData name="Mo Pazooki" userId="ea983e83035ce510" providerId="Windows Live" clId="Web-{F09C6C62-9DBB-73DF-3475-F53E571A4CF7}" dt="2025-04-20T08:28:09.473" v="1" actId="34807"/>
          <ac:spMkLst>
            <pc:docMk/>
            <pc:sldMk cId="2960222204" sldId="2572"/>
            <ac:spMk id="10" creationId="{774A975B-A886-5202-0489-6965514A0D14}"/>
          </ac:spMkLst>
        </pc:spChg>
        <pc:spChg chg="add">
          <ac:chgData name="Mo Pazooki" userId="ea983e83035ce510" providerId="Windows Live" clId="Web-{F09C6C62-9DBB-73DF-3475-F53E571A4CF7}" dt="2025-04-20T08:28:09.473" v="1" actId="34807"/>
          <ac:spMkLst>
            <pc:docMk/>
            <pc:sldMk cId="2960222204" sldId="2572"/>
            <ac:spMk id="12" creationId="{34C0330F-1D4F-4552-B799-615DD237B6DE}"/>
          </ac:spMkLst>
        </pc:spChg>
        <pc:spChg chg="add">
          <ac:chgData name="Mo Pazooki" userId="ea983e83035ce510" providerId="Windows Live" clId="Web-{F09C6C62-9DBB-73DF-3475-F53E571A4CF7}" dt="2025-04-20T08:28:09.473" v="1" actId="34807"/>
          <ac:spMkLst>
            <pc:docMk/>
            <pc:sldMk cId="2960222204" sldId="2572"/>
            <ac:spMk id="14" creationId="{92BE0106-0C20-465B-A1BE-0BAC2737B1AD}"/>
          </ac:spMkLst>
        </pc:spChg>
        <pc:picChg chg="mod ord">
          <ac:chgData name="Mo Pazooki" userId="ea983e83035ce510" providerId="Windows Live" clId="Web-{F09C6C62-9DBB-73DF-3475-F53E571A4CF7}" dt="2025-04-20T08:28:09.473" v="1" actId="34807"/>
          <ac:picMkLst>
            <pc:docMk/>
            <pc:sldMk cId="2960222204" sldId="2572"/>
            <ac:picMk id="5" creationId="{E327B5C8-F93C-4C6B-AFFC-83CCF76DBA6D}"/>
          </ac:picMkLst>
        </pc:picChg>
      </pc:sldChg>
      <pc:sldChg chg="addSp modSp add mod modTransition setBg modClrScheme addAnim chgLayout">
        <pc:chgData name="Mo Pazooki" userId="ea983e83035ce510" providerId="Windows Live" clId="Web-{F09C6C62-9DBB-73DF-3475-F53E571A4CF7}" dt="2025-04-20T08:28:09.488" v="16" actId="34807"/>
        <pc:sldMkLst>
          <pc:docMk/>
          <pc:sldMk cId="1498281526" sldId="2573"/>
        </pc:sldMkLst>
        <pc:spChg chg="mod">
          <ac:chgData name="Mo Pazooki" userId="ea983e83035ce510" providerId="Windows Live" clId="Web-{F09C6C62-9DBB-73DF-3475-F53E571A4CF7}" dt="2025-04-20T08:28:09.473" v="1" actId="34807"/>
          <ac:spMkLst>
            <pc:docMk/>
            <pc:sldMk cId="1498281526" sldId="2573"/>
            <ac:spMk id="2" creationId="{DA513D1A-A58E-765B-21C5-5FB332AA773E}"/>
          </ac:spMkLst>
        </pc:spChg>
        <pc:spChg chg="mod">
          <ac:chgData name="Mo Pazooki" userId="ea983e83035ce510" providerId="Windows Live" clId="Web-{F09C6C62-9DBB-73DF-3475-F53E571A4CF7}" dt="2025-04-20T08:28:09.473" v="1" actId="34807"/>
          <ac:spMkLst>
            <pc:docMk/>
            <pc:sldMk cId="1498281526" sldId="2573"/>
            <ac:spMk id="4" creationId="{04FAF8B9-392A-C370-AE11-1042CA7B3D87}"/>
          </ac:spMkLst>
        </pc:spChg>
        <pc:spChg chg="add">
          <ac:chgData name="Mo Pazooki" userId="ea983e83035ce510" providerId="Windows Live" clId="Web-{F09C6C62-9DBB-73DF-3475-F53E571A4CF7}" dt="2025-04-20T08:28:09.473" v="1" actId="34807"/>
          <ac:spMkLst>
            <pc:docMk/>
            <pc:sldMk cId="1498281526" sldId="2573"/>
            <ac:spMk id="10" creationId="{774A975B-A886-5202-0489-6965514A0D14}"/>
          </ac:spMkLst>
        </pc:spChg>
        <pc:spChg chg="add">
          <ac:chgData name="Mo Pazooki" userId="ea983e83035ce510" providerId="Windows Live" clId="Web-{F09C6C62-9DBB-73DF-3475-F53E571A4CF7}" dt="2025-04-20T08:28:09.473" v="1" actId="34807"/>
          <ac:spMkLst>
            <pc:docMk/>
            <pc:sldMk cId="1498281526" sldId="2573"/>
            <ac:spMk id="12" creationId="{4C32CD27-7027-AB2B-38F1-71C08EB84030}"/>
          </ac:spMkLst>
        </pc:spChg>
        <pc:spChg chg="add">
          <ac:chgData name="Mo Pazooki" userId="ea983e83035ce510" providerId="Windows Live" clId="Web-{F09C6C62-9DBB-73DF-3475-F53E571A4CF7}" dt="2025-04-20T08:28:09.473" v="1" actId="34807"/>
          <ac:spMkLst>
            <pc:docMk/>
            <pc:sldMk cId="1498281526" sldId="2573"/>
            <ac:spMk id="14" creationId="{C6DD38CD-CFFE-4ABA-3DC8-01ED90559EBE}"/>
          </ac:spMkLst>
        </pc:spChg>
        <pc:picChg chg="mod">
          <ac:chgData name="Mo Pazooki" userId="ea983e83035ce510" providerId="Windows Live" clId="Web-{F09C6C62-9DBB-73DF-3475-F53E571A4CF7}" dt="2025-04-20T08:28:09.473" v="1" actId="34807"/>
          <ac:picMkLst>
            <pc:docMk/>
            <pc:sldMk cId="1498281526" sldId="2573"/>
            <ac:picMk id="5" creationId="{833E7CE6-949E-451E-85EB-E59D19F2CCA9}"/>
          </ac:picMkLst>
        </pc:picChg>
      </pc:sldChg>
      <pc:sldChg chg="addSp modSp add mod modTransition setBg modClrScheme addAnim chgLayout">
        <pc:chgData name="Mo Pazooki" userId="ea983e83035ce510" providerId="Windows Live" clId="Web-{F09C6C62-9DBB-73DF-3475-F53E571A4CF7}" dt="2025-04-20T08:28:09.488" v="17" actId="34807"/>
        <pc:sldMkLst>
          <pc:docMk/>
          <pc:sldMk cId="3004406451" sldId="2574"/>
        </pc:sldMkLst>
        <pc:spChg chg="mod">
          <ac:chgData name="Mo Pazooki" userId="ea983e83035ce510" providerId="Windows Live" clId="Web-{F09C6C62-9DBB-73DF-3475-F53E571A4CF7}" dt="2025-04-20T08:28:09.473" v="1" actId="34807"/>
          <ac:spMkLst>
            <pc:docMk/>
            <pc:sldMk cId="3004406451" sldId="2574"/>
            <ac:spMk id="2" creationId="{51AE915D-8A76-9C5A-905D-C9F376CCCBA8}"/>
          </ac:spMkLst>
        </pc:spChg>
        <pc:spChg chg="mod">
          <ac:chgData name="Mo Pazooki" userId="ea983e83035ce510" providerId="Windows Live" clId="Web-{F09C6C62-9DBB-73DF-3475-F53E571A4CF7}" dt="2025-04-20T08:28:09.473" v="1" actId="34807"/>
          <ac:spMkLst>
            <pc:docMk/>
            <pc:sldMk cId="3004406451" sldId="2574"/>
            <ac:spMk id="4" creationId="{2F43F000-EA4A-0BAE-A0AF-3A569F535C5F}"/>
          </ac:spMkLst>
        </pc:spChg>
        <pc:spChg chg="add">
          <ac:chgData name="Mo Pazooki" userId="ea983e83035ce510" providerId="Windows Live" clId="Web-{F09C6C62-9DBB-73DF-3475-F53E571A4CF7}" dt="2025-04-20T08:28:09.473" v="1" actId="34807"/>
          <ac:spMkLst>
            <pc:docMk/>
            <pc:sldMk cId="3004406451" sldId="2574"/>
            <ac:spMk id="10" creationId="{774A975B-A886-5202-0489-6965514A0D14}"/>
          </ac:spMkLst>
        </pc:spChg>
        <pc:spChg chg="add">
          <ac:chgData name="Mo Pazooki" userId="ea983e83035ce510" providerId="Windows Live" clId="Web-{F09C6C62-9DBB-73DF-3475-F53E571A4CF7}" dt="2025-04-20T08:28:09.473" v="1" actId="34807"/>
          <ac:spMkLst>
            <pc:docMk/>
            <pc:sldMk cId="3004406451" sldId="2574"/>
            <ac:spMk id="12" creationId="{9EE42DCE-4A4F-44C4-84E5-261B3BEEF1DA}"/>
          </ac:spMkLst>
        </pc:spChg>
        <pc:spChg chg="add">
          <ac:chgData name="Mo Pazooki" userId="ea983e83035ce510" providerId="Windows Live" clId="Web-{F09C6C62-9DBB-73DF-3475-F53E571A4CF7}" dt="2025-04-20T08:28:09.473" v="1" actId="34807"/>
          <ac:spMkLst>
            <pc:docMk/>
            <pc:sldMk cId="3004406451" sldId="2574"/>
            <ac:spMk id="14" creationId="{887F59F2-5FBC-40CD-AD35-376AECE49EA6}"/>
          </ac:spMkLst>
        </pc:spChg>
        <pc:picChg chg="mod ord">
          <ac:chgData name="Mo Pazooki" userId="ea983e83035ce510" providerId="Windows Live" clId="Web-{F09C6C62-9DBB-73DF-3475-F53E571A4CF7}" dt="2025-04-20T08:28:09.473" v="1" actId="34807"/>
          <ac:picMkLst>
            <pc:docMk/>
            <pc:sldMk cId="3004406451" sldId="2574"/>
            <ac:picMk id="5" creationId="{CAD6383C-F9DB-4130-8095-033C693B25CD}"/>
          </ac:picMkLst>
        </pc:picChg>
      </pc:sldChg>
      <pc:sldChg chg="addSp modSp add mod modTransition setBg modClrScheme addAnim setClrOvrMap chgLayout">
        <pc:chgData name="Mo Pazooki" userId="ea983e83035ce510" providerId="Windows Live" clId="Web-{F09C6C62-9DBB-73DF-3475-F53E571A4CF7}" dt="2025-04-20T08:28:09.488" v="18" actId="34807"/>
        <pc:sldMkLst>
          <pc:docMk/>
          <pc:sldMk cId="2303599301" sldId="2575"/>
        </pc:sldMkLst>
        <pc:spChg chg="mod">
          <ac:chgData name="Mo Pazooki" userId="ea983e83035ce510" providerId="Windows Live" clId="Web-{F09C6C62-9DBB-73DF-3475-F53E571A4CF7}" dt="2025-04-20T08:28:09.473" v="1" actId="34807"/>
          <ac:spMkLst>
            <pc:docMk/>
            <pc:sldMk cId="2303599301" sldId="2575"/>
            <ac:spMk id="2" creationId="{9F56EDEF-EB76-9BAA-69B3-B2DBBA6B44FD}"/>
          </ac:spMkLst>
        </pc:spChg>
        <pc:spChg chg="add">
          <ac:chgData name="Mo Pazooki" userId="ea983e83035ce510" providerId="Windows Live" clId="Web-{F09C6C62-9DBB-73DF-3475-F53E571A4CF7}" dt="2025-04-20T08:28:09.473" v="1" actId="34807"/>
          <ac:spMkLst>
            <pc:docMk/>
            <pc:sldMk cId="2303599301" sldId="2575"/>
            <ac:spMk id="7" creationId="{C7EFAAB5-34A3-C2FC-70BA-7720CC8ADBAC}"/>
          </ac:spMkLst>
        </pc:spChg>
        <pc:spChg chg="add">
          <ac:chgData name="Mo Pazooki" userId="ea983e83035ce510" providerId="Windows Live" clId="Web-{F09C6C62-9DBB-73DF-3475-F53E571A4CF7}" dt="2025-04-20T08:28:09.473" v="1" actId="34807"/>
          <ac:spMkLst>
            <pc:docMk/>
            <pc:sldMk cId="2303599301" sldId="2575"/>
            <ac:spMk id="9" creationId="{A8A44BC8-2508-4575-75F6-0ED3F11E721E}"/>
          </ac:spMkLst>
        </pc:spChg>
      </pc:sldChg>
      <pc:sldChg chg="addSp modSp add mod modTransition setBg modClrScheme addAnim chgLayout">
        <pc:chgData name="Mo Pazooki" userId="ea983e83035ce510" providerId="Windows Live" clId="Web-{F09C6C62-9DBB-73DF-3475-F53E571A4CF7}" dt="2025-04-20T08:28:09.488" v="19" actId="34807"/>
        <pc:sldMkLst>
          <pc:docMk/>
          <pc:sldMk cId="786774569" sldId="2576"/>
        </pc:sldMkLst>
        <pc:spChg chg="mod">
          <ac:chgData name="Mo Pazooki" userId="ea983e83035ce510" providerId="Windows Live" clId="Web-{F09C6C62-9DBB-73DF-3475-F53E571A4CF7}" dt="2025-04-20T08:28:09.473" v="1" actId="34807"/>
          <ac:spMkLst>
            <pc:docMk/>
            <pc:sldMk cId="786774569" sldId="2576"/>
            <ac:spMk id="2" creationId="{E2CF6EA5-D1DF-5D45-AFBD-28A90E910EB9}"/>
          </ac:spMkLst>
        </pc:spChg>
        <pc:spChg chg="mod">
          <ac:chgData name="Mo Pazooki" userId="ea983e83035ce510" providerId="Windows Live" clId="Web-{F09C6C62-9DBB-73DF-3475-F53E571A4CF7}" dt="2025-04-20T08:28:09.473" v="1" actId="34807"/>
          <ac:spMkLst>
            <pc:docMk/>
            <pc:sldMk cId="786774569" sldId="2576"/>
            <ac:spMk id="4" creationId="{8BF5A886-F347-26D0-3D83-D3F3D5C3650D}"/>
          </ac:spMkLst>
        </pc:spChg>
        <pc:spChg chg="add">
          <ac:chgData name="Mo Pazooki" userId="ea983e83035ce510" providerId="Windows Live" clId="Web-{F09C6C62-9DBB-73DF-3475-F53E571A4CF7}" dt="2025-04-20T08:28:09.473" v="1" actId="34807"/>
          <ac:spMkLst>
            <pc:docMk/>
            <pc:sldMk cId="786774569" sldId="2576"/>
            <ac:spMk id="10" creationId="{774A975B-A886-5202-0489-6965514A0D14}"/>
          </ac:spMkLst>
        </pc:spChg>
        <pc:spChg chg="add">
          <ac:chgData name="Mo Pazooki" userId="ea983e83035ce510" providerId="Windows Live" clId="Web-{F09C6C62-9DBB-73DF-3475-F53E571A4CF7}" dt="2025-04-20T08:28:09.473" v="1" actId="34807"/>
          <ac:spMkLst>
            <pc:docMk/>
            <pc:sldMk cId="786774569" sldId="2576"/>
            <ac:spMk id="12" creationId="{4C32CD27-7027-AB2B-38F1-71C08EB84030}"/>
          </ac:spMkLst>
        </pc:spChg>
        <pc:spChg chg="add">
          <ac:chgData name="Mo Pazooki" userId="ea983e83035ce510" providerId="Windows Live" clId="Web-{F09C6C62-9DBB-73DF-3475-F53E571A4CF7}" dt="2025-04-20T08:28:09.473" v="1" actId="34807"/>
          <ac:spMkLst>
            <pc:docMk/>
            <pc:sldMk cId="786774569" sldId="2576"/>
            <ac:spMk id="14" creationId="{C6DD38CD-CFFE-4ABA-3DC8-01ED90559EBE}"/>
          </ac:spMkLst>
        </pc:spChg>
        <pc:picChg chg="mod">
          <ac:chgData name="Mo Pazooki" userId="ea983e83035ce510" providerId="Windows Live" clId="Web-{F09C6C62-9DBB-73DF-3475-F53E571A4CF7}" dt="2025-04-20T08:28:09.473" v="1" actId="34807"/>
          <ac:picMkLst>
            <pc:docMk/>
            <pc:sldMk cId="786774569" sldId="2576"/>
            <ac:picMk id="5" creationId="{43B48A47-B305-4475-9BC9-B9B1F451A433}"/>
          </ac:picMkLst>
        </pc:picChg>
      </pc:sldChg>
      <pc:sldChg chg="addSp modSp add mod modTransition setBg modClrScheme addAnim chgLayout">
        <pc:chgData name="Mo Pazooki" userId="ea983e83035ce510" providerId="Windows Live" clId="Web-{F09C6C62-9DBB-73DF-3475-F53E571A4CF7}" dt="2025-04-20T08:28:09.488" v="20" actId="34807"/>
        <pc:sldMkLst>
          <pc:docMk/>
          <pc:sldMk cId="3154363446" sldId="2577"/>
        </pc:sldMkLst>
      </pc:sldChg>
      <pc:sldChg chg="addSp modSp add mod modTransition setBg modClrScheme addAnim chgLayout">
        <pc:chgData name="Mo Pazooki" userId="ea983e83035ce510" providerId="Windows Live" clId="Web-{F09C6C62-9DBB-73DF-3475-F53E571A4CF7}" dt="2025-04-20T08:28:09.488" v="21" actId="34807"/>
        <pc:sldMkLst>
          <pc:docMk/>
          <pc:sldMk cId="386469643" sldId="2578"/>
        </pc:sldMkLst>
      </pc:sldChg>
      <pc:sldChg chg="addSp modSp add mod modTransition setBg modClrScheme addAnim setClrOvrMap chgLayout">
        <pc:chgData name="Mo Pazooki" userId="ea983e83035ce510" providerId="Windows Live" clId="Web-{F09C6C62-9DBB-73DF-3475-F53E571A4CF7}" dt="2025-04-20T08:28:09.488" v="22" actId="34807"/>
        <pc:sldMkLst>
          <pc:docMk/>
          <pc:sldMk cId="570746641" sldId="2579"/>
        </pc:sldMkLst>
        <pc:spChg chg="mod">
          <ac:chgData name="Mo Pazooki" userId="ea983e83035ce510" providerId="Windows Live" clId="Web-{F09C6C62-9DBB-73DF-3475-F53E571A4CF7}" dt="2025-04-20T08:28:09.473" v="1" actId="34807"/>
          <ac:spMkLst>
            <pc:docMk/>
            <pc:sldMk cId="570746641" sldId="2579"/>
            <ac:spMk id="2" creationId="{F5DFD2FC-425D-D805-8A3A-7AF790F42674}"/>
          </ac:spMkLst>
        </pc:spChg>
        <pc:spChg chg="add">
          <ac:chgData name="Mo Pazooki" userId="ea983e83035ce510" providerId="Windows Live" clId="Web-{F09C6C62-9DBB-73DF-3475-F53E571A4CF7}" dt="2025-04-20T08:28:09.473" v="1" actId="34807"/>
          <ac:spMkLst>
            <pc:docMk/>
            <pc:sldMk cId="570746641" sldId="2579"/>
            <ac:spMk id="7" creationId="{C7EFAAB5-34A3-C2FC-70BA-7720CC8ADBAC}"/>
          </ac:spMkLst>
        </pc:spChg>
        <pc:spChg chg="add">
          <ac:chgData name="Mo Pazooki" userId="ea983e83035ce510" providerId="Windows Live" clId="Web-{F09C6C62-9DBB-73DF-3475-F53E571A4CF7}" dt="2025-04-20T08:28:09.473" v="1" actId="34807"/>
          <ac:spMkLst>
            <pc:docMk/>
            <pc:sldMk cId="570746641" sldId="2579"/>
            <ac:spMk id="9" creationId="{A8A44BC8-2508-4575-75F6-0ED3F11E721E}"/>
          </ac:spMkLst>
        </pc:spChg>
      </pc:sldChg>
      <pc:sldChg chg="addSp modSp add mod modTransition setBg modClrScheme addAnim chgLayout">
        <pc:chgData name="Mo Pazooki" userId="ea983e83035ce510" providerId="Windows Live" clId="Web-{F09C6C62-9DBB-73DF-3475-F53E571A4CF7}" dt="2025-04-20T08:28:09.488" v="23" actId="34807"/>
        <pc:sldMkLst>
          <pc:docMk/>
          <pc:sldMk cId="189926012" sldId="2580"/>
        </pc:sldMkLst>
        <pc:spChg chg="mod">
          <ac:chgData name="Mo Pazooki" userId="ea983e83035ce510" providerId="Windows Live" clId="Web-{F09C6C62-9DBB-73DF-3475-F53E571A4CF7}" dt="2025-04-20T08:28:09.473" v="1" actId="34807"/>
          <ac:spMkLst>
            <pc:docMk/>
            <pc:sldMk cId="189926012" sldId="2580"/>
            <ac:spMk id="2" creationId="{21AC9837-90D5-2731-2B98-5AE048F48C45}"/>
          </ac:spMkLst>
        </pc:spChg>
        <pc:spChg chg="mod">
          <ac:chgData name="Mo Pazooki" userId="ea983e83035ce510" providerId="Windows Live" clId="Web-{F09C6C62-9DBB-73DF-3475-F53E571A4CF7}" dt="2025-04-20T08:28:09.473" v="1" actId="34807"/>
          <ac:spMkLst>
            <pc:docMk/>
            <pc:sldMk cId="189926012" sldId="2580"/>
            <ac:spMk id="4" creationId="{68055869-E81A-13B7-7D26-99685DE099B1}"/>
          </ac:spMkLst>
        </pc:spChg>
        <pc:spChg chg="add">
          <ac:chgData name="Mo Pazooki" userId="ea983e83035ce510" providerId="Windows Live" clId="Web-{F09C6C62-9DBB-73DF-3475-F53E571A4CF7}" dt="2025-04-20T08:28:09.473" v="1" actId="34807"/>
          <ac:spMkLst>
            <pc:docMk/>
            <pc:sldMk cId="189926012" sldId="2580"/>
            <ac:spMk id="10" creationId="{774A975B-A886-5202-0489-6965514A0D14}"/>
          </ac:spMkLst>
        </pc:spChg>
        <pc:spChg chg="add">
          <ac:chgData name="Mo Pazooki" userId="ea983e83035ce510" providerId="Windows Live" clId="Web-{F09C6C62-9DBB-73DF-3475-F53E571A4CF7}" dt="2025-04-20T08:28:09.473" v="1" actId="34807"/>
          <ac:spMkLst>
            <pc:docMk/>
            <pc:sldMk cId="189926012" sldId="2580"/>
            <ac:spMk id="12" creationId="{E8873F53-55B7-4E34-B697-201CF2F10D35}"/>
          </ac:spMkLst>
        </pc:spChg>
        <pc:spChg chg="add">
          <ac:chgData name="Mo Pazooki" userId="ea983e83035ce510" providerId="Windows Live" clId="Web-{F09C6C62-9DBB-73DF-3475-F53E571A4CF7}" dt="2025-04-20T08:28:09.473" v="1" actId="34807"/>
          <ac:spMkLst>
            <pc:docMk/>
            <pc:sldMk cId="189926012" sldId="2580"/>
            <ac:spMk id="14" creationId="{FD90D0AA-A57E-2DE9-0CE8-B7B306878448}"/>
          </ac:spMkLst>
        </pc:spChg>
        <pc:picChg chg="mod">
          <ac:chgData name="Mo Pazooki" userId="ea983e83035ce510" providerId="Windows Live" clId="Web-{F09C6C62-9DBB-73DF-3475-F53E571A4CF7}" dt="2025-04-20T08:28:09.473" v="1" actId="34807"/>
          <ac:picMkLst>
            <pc:docMk/>
            <pc:sldMk cId="189926012" sldId="2580"/>
            <ac:picMk id="5" creationId="{7C3DD632-8190-4C72-A6A4-C4500F10A631}"/>
          </ac:picMkLst>
        </pc:picChg>
      </pc:sldChg>
      <pc:sldChg chg="addSp modSp add mod modTransition setBg modClrScheme addAnim chgLayout">
        <pc:chgData name="Mo Pazooki" userId="ea983e83035ce510" providerId="Windows Live" clId="Web-{F09C6C62-9DBB-73DF-3475-F53E571A4CF7}" dt="2025-04-20T08:28:09.488" v="24" actId="34807"/>
        <pc:sldMkLst>
          <pc:docMk/>
          <pc:sldMk cId="788072463" sldId="2581"/>
        </pc:sldMkLst>
        <pc:spChg chg="mod">
          <ac:chgData name="Mo Pazooki" userId="ea983e83035ce510" providerId="Windows Live" clId="Web-{F09C6C62-9DBB-73DF-3475-F53E571A4CF7}" dt="2025-04-20T08:28:09.473" v="1" actId="34807"/>
          <ac:spMkLst>
            <pc:docMk/>
            <pc:sldMk cId="788072463" sldId="2581"/>
            <ac:spMk id="2" creationId="{79B49F9E-B834-4ED6-CDEA-393374C20358}"/>
          </ac:spMkLst>
        </pc:spChg>
        <pc:spChg chg="add">
          <ac:chgData name="Mo Pazooki" userId="ea983e83035ce510" providerId="Windows Live" clId="Web-{F09C6C62-9DBB-73DF-3475-F53E571A4CF7}" dt="2025-04-20T08:28:09.473" v="1" actId="34807"/>
          <ac:spMkLst>
            <pc:docMk/>
            <pc:sldMk cId="788072463" sldId="2581"/>
            <ac:spMk id="10" creationId="{774A975B-A886-5202-0489-6965514A0D14}"/>
          </ac:spMkLst>
        </pc:spChg>
        <pc:spChg chg="add">
          <ac:chgData name="Mo Pazooki" userId="ea983e83035ce510" providerId="Windows Live" clId="Web-{F09C6C62-9DBB-73DF-3475-F53E571A4CF7}" dt="2025-04-20T08:28:09.473" v="1" actId="34807"/>
          <ac:spMkLst>
            <pc:docMk/>
            <pc:sldMk cId="788072463" sldId="2581"/>
            <ac:spMk id="12" creationId="{9EE42DCE-4A4F-44C4-84E5-261B3BEEF1DA}"/>
          </ac:spMkLst>
        </pc:spChg>
        <pc:spChg chg="add">
          <ac:chgData name="Mo Pazooki" userId="ea983e83035ce510" providerId="Windows Live" clId="Web-{F09C6C62-9DBB-73DF-3475-F53E571A4CF7}" dt="2025-04-20T08:28:09.473" v="1" actId="34807"/>
          <ac:spMkLst>
            <pc:docMk/>
            <pc:sldMk cId="788072463" sldId="2581"/>
            <ac:spMk id="14" creationId="{887F59F2-5FBC-40CD-AD35-376AECE49EA6}"/>
          </ac:spMkLst>
        </pc:spChg>
      </pc:sldChg>
      <pc:sldChg chg="addSp modSp add mod modTransition setBg modClrScheme addAnim chgLayout">
        <pc:chgData name="Mo Pazooki" userId="ea983e83035ce510" providerId="Windows Live" clId="Web-{F09C6C62-9DBB-73DF-3475-F53E571A4CF7}" dt="2025-04-20T08:28:09.488" v="25" actId="34807"/>
        <pc:sldMkLst>
          <pc:docMk/>
          <pc:sldMk cId="3638383610" sldId="2582"/>
        </pc:sldMkLst>
      </pc:sldChg>
      <pc:sldChg chg="addSp modSp add mod modTransition setBg modClrScheme addAnim setClrOvrMap chgLayout">
        <pc:chgData name="Mo Pazooki" userId="ea983e83035ce510" providerId="Windows Live" clId="Web-{F09C6C62-9DBB-73DF-3475-F53E571A4CF7}" dt="2025-04-20T08:28:09.488" v="26" actId="34807"/>
        <pc:sldMkLst>
          <pc:docMk/>
          <pc:sldMk cId="3699166291" sldId="2583"/>
        </pc:sldMkLst>
        <pc:spChg chg="mod">
          <ac:chgData name="Mo Pazooki" userId="ea983e83035ce510" providerId="Windows Live" clId="Web-{F09C6C62-9DBB-73DF-3475-F53E571A4CF7}" dt="2025-04-20T08:28:09.473" v="1" actId="34807"/>
          <ac:spMkLst>
            <pc:docMk/>
            <pc:sldMk cId="3699166291" sldId="2583"/>
            <ac:spMk id="2" creationId="{3D20058B-57E0-5518-98E3-5BB1F5C23AC0}"/>
          </ac:spMkLst>
        </pc:spChg>
        <pc:spChg chg="add">
          <ac:chgData name="Mo Pazooki" userId="ea983e83035ce510" providerId="Windows Live" clId="Web-{F09C6C62-9DBB-73DF-3475-F53E571A4CF7}" dt="2025-04-20T08:28:09.473" v="1" actId="34807"/>
          <ac:spMkLst>
            <pc:docMk/>
            <pc:sldMk cId="3699166291" sldId="2583"/>
            <ac:spMk id="7" creationId="{C7EFAAB5-34A3-C2FC-70BA-7720CC8ADBAC}"/>
          </ac:spMkLst>
        </pc:spChg>
        <pc:spChg chg="add">
          <ac:chgData name="Mo Pazooki" userId="ea983e83035ce510" providerId="Windows Live" clId="Web-{F09C6C62-9DBB-73DF-3475-F53E571A4CF7}" dt="2025-04-20T08:28:09.473" v="1" actId="34807"/>
          <ac:spMkLst>
            <pc:docMk/>
            <pc:sldMk cId="3699166291" sldId="2583"/>
            <ac:spMk id="9" creationId="{A8A44BC8-2508-4575-75F6-0ED3F11E721E}"/>
          </ac:spMkLst>
        </pc:spChg>
      </pc:sldChg>
      <pc:sldChg chg="addSp modSp add mod modTransition setBg modClrScheme addAnim chgLayout">
        <pc:chgData name="Mo Pazooki" userId="ea983e83035ce510" providerId="Windows Live" clId="Web-{F09C6C62-9DBB-73DF-3475-F53E571A4CF7}" dt="2025-04-20T08:28:09.488" v="27" actId="34807"/>
        <pc:sldMkLst>
          <pc:docMk/>
          <pc:sldMk cId="4256324081" sldId="2584"/>
        </pc:sldMkLst>
        <pc:spChg chg="mod">
          <ac:chgData name="Mo Pazooki" userId="ea983e83035ce510" providerId="Windows Live" clId="Web-{F09C6C62-9DBB-73DF-3475-F53E571A4CF7}" dt="2025-04-20T08:28:09.473" v="1" actId="34807"/>
          <ac:spMkLst>
            <pc:docMk/>
            <pc:sldMk cId="4256324081" sldId="2584"/>
            <ac:spMk id="2" creationId="{B9546CAC-EA56-015A-D221-F9037BF28D95}"/>
          </ac:spMkLst>
        </pc:spChg>
        <pc:spChg chg="mod">
          <ac:chgData name="Mo Pazooki" userId="ea983e83035ce510" providerId="Windows Live" clId="Web-{F09C6C62-9DBB-73DF-3475-F53E571A4CF7}" dt="2025-04-20T08:28:09.473" v="1" actId="34807"/>
          <ac:spMkLst>
            <pc:docMk/>
            <pc:sldMk cId="4256324081" sldId="2584"/>
            <ac:spMk id="4" creationId="{883A5EF3-D09E-BE3B-5813-1AF12689A428}"/>
          </ac:spMkLst>
        </pc:spChg>
        <pc:spChg chg="add">
          <ac:chgData name="Mo Pazooki" userId="ea983e83035ce510" providerId="Windows Live" clId="Web-{F09C6C62-9DBB-73DF-3475-F53E571A4CF7}" dt="2025-04-20T08:28:09.473" v="1" actId="34807"/>
          <ac:spMkLst>
            <pc:docMk/>
            <pc:sldMk cId="4256324081" sldId="2584"/>
            <ac:spMk id="10" creationId="{774A975B-A886-5202-0489-6965514A0D14}"/>
          </ac:spMkLst>
        </pc:spChg>
        <pc:spChg chg="add">
          <ac:chgData name="Mo Pazooki" userId="ea983e83035ce510" providerId="Windows Live" clId="Web-{F09C6C62-9DBB-73DF-3475-F53E571A4CF7}" dt="2025-04-20T08:28:09.473" v="1" actId="34807"/>
          <ac:spMkLst>
            <pc:docMk/>
            <pc:sldMk cId="4256324081" sldId="2584"/>
            <ac:spMk id="12" creationId="{9EE42DCE-4A4F-44C4-84E5-261B3BEEF1DA}"/>
          </ac:spMkLst>
        </pc:spChg>
        <pc:spChg chg="add">
          <ac:chgData name="Mo Pazooki" userId="ea983e83035ce510" providerId="Windows Live" clId="Web-{F09C6C62-9DBB-73DF-3475-F53E571A4CF7}" dt="2025-04-20T08:28:09.473" v="1" actId="34807"/>
          <ac:spMkLst>
            <pc:docMk/>
            <pc:sldMk cId="4256324081" sldId="2584"/>
            <ac:spMk id="14" creationId="{887F59F2-5FBC-40CD-AD35-376AECE49EA6}"/>
          </ac:spMkLst>
        </pc:spChg>
        <pc:picChg chg="mod ord">
          <ac:chgData name="Mo Pazooki" userId="ea983e83035ce510" providerId="Windows Live" clId="Web-{F09C6C62-9DBB-73DF-3475-F53E571A4CF7}" dt="2025-04-20T08:28:09.473" v="1" actId="34807"/>
          <ac:picMkLst>
            <pc:docMk/>
            <pc:sldMk cId="4256324081" sldId="2584"/>
            <ac:picMk id="5" creationId="{C58BE847-0660-4280-AA85-C896C516727C}"/>
          </ac:picMkLst>
        </pc:picChg>
      </pc:sldChg>
      <pc:sldChg chg="addSp modSp add mod modTransition setBg modClrScheme addAnim chgLayout">
        <pc:chgData name="Mo Pazooki" userId="ea983e83035ce510" providerId="Windows Live" clId="Web-{F09C6C62-9DBB-73DF-3475-F53E571A4CF7}" dt="2025-04-20T08:28:09.488" v="28" actId="34807"/>
        <pc:sldMkLst>
          <pc:docMk/>
          <pc:sldMk cId="2314778959" sldId="2585"/>
        </pc:sldMkLst>
        <pc:spChg chg="mod">
          <ac:chgData name="Mo Pazooki" userId="ea983e83035ce510" providerId="Windows Live" clId="Web-{F09C6C62-9DBB-73DF-3475-F53E571A4CF7}" dt="2025-04-20T08:28:09.473" v="1" actId="34807"/>
          <ac:spMkLst>
            <pc:docMk/>
            <pc:sldMk cId="2314778959" sldId="2585"/>
            <ac:spMk id="2" creationId="{34053759-B161-2552-FCDF-DC7012C5E16E}"/>
          </ac:spMkLst>
        </pc:spChg>
        <pc:spChg chg="add">
          <ac:chgData name="Mo Pazooki" userId="ea983e83035ce510" providerId="Windows Live" clId="Web-{F09C6C62-9DBB-73DF-3475-F53E571A4CF7}" dt="2025-04-20T08:28:09.473" v="1" actId="34807"/>
          <ac:spMkLst>
            <pc:docMk/>
            <pc:sldMk cId="2314778959" sldId="2585"/>
            <ac:spMk id="10" creationId="{774A975B-A886-5202-0489-6965514A0D14}"/>
          </ac:spMkLst>
        </pc:spChg>
        <pc:spChg chg="add">
          <ac:chgData name="Mo Pazooki" userId="ea983e83035ce510" providerId="Windows Live" clId="Web-{F09C6C62-9DBB-73DF-3475-F53E571A4CF7}" dt="2025-04-20T08:28:09.473" v="1" actId="34807"/>
          <ac:spMkLst>
            <pc:docMk/>
            <pc:sldMk cId="2314778959" sldId="2585"/>
            <ac:spMk id="12" creationId="{34C0330F-1D4F-4552-B799-615DD237B6DE}"/>
          </ac:spMkLst>
        </pc:spChg>
        <pc:spChg chg="add">
          <ac:chgData name="Mo Pazooki" userId="ea983e83035ce510" providerId="Windows Live" clId="Web-{F09C6C62-9DBB-73DF-3475-F53E571A4CF7}" dt="2025-04-20T08:28:09.473" v="1" actId="34807"/>
          <ac:spMkLst>
            <pc:docMk/>
            <pc:sldMk cId="2314778959" sldId="2585"/>
            <ac:spMk id="14" creationId="{92BE0106-0C20-465B-A1BE-0BAC2737B1AD}"/>
          </ac:spMkLst>
        </pc:spChg>
      </pc:sldChg>
      <pc:sldChg chg="addSp modSp add mod modTransition setBg modClrScheme addAnim chgLayout">
        <pc:chgData name="Mo Pazooki" userId="ea983e83035ce510" providerId="Windows Live" clId="Web-{F09C6C62-9DBB-73DF-3475-F53E571A4CF7}" dt="2025-04-20T08:28:09.488" v="29" actId="34807"/>
        <pc:sldMkLst>
          <pc:docMk/>
          <pc:sldMk cId="307125451" sldId="2586"/>
        </pc:sldMkLst>
      </pc:sldChg>
      <pc:sldChg chg="addSp modSp add mod modTransition setBg modClrScheme addAnim setClrOvrMap chgLayout">
        <pc:chgData name="Mo Pazooki" userId="ea983e83035ce510" providerId="Windows Live" clId="Web-{F09C6C62-9DBB-73DF-3475-F53E571A4CF7}" dt="2025-04-20T08:28:09.488" v="30" actId="34807"/>
        <pc:sldMkLst>
          <pc:docMk/>
          <pc:sldMk cId="557697396" sldId="2587"/>
        </pc:sldMkLst>
      </pc:sldChg>
      <pc:sldChg chg="addSp modSp add mod modTransition setBg modClrScheme addAnim chgLayout">
        <pc:chgData name="Mo Pazooki" userId="ea983e83035ce510" providerId="Windows Live" clId="Web-{F09C6C62-9DBB-73DF-3475-F53E571A4CF7}" dt="2025-04-20T08:28:09.488" v="31" actId="34807"/>
        <pc:sldMkLst>
          <pc:docMk/>
          <pc:sldMk cId="491540572" sldId="2588"/>
        </pc:sldMkLst>
      </pc:sldChg>
      <pc:sldChg chg="addSp modSp add mod modTransition setBg modClrScheme addAnim chgLayout">
        <pc:chgData name="Mo Pazooki" userId="ea983e83035ce510" providerId="Windows Live" clId="Web-{F09C6C62-9DBB-73DF-3475-F53E571A4CF7}" dt="2025-04-20T08:28:09.488" v="32" actId="34807"/>
        <pc:sldMkLst>
          <pc:docMk/>
          <pc:sldMk cId="3705189824" sldId="2589"/>
        </pc:sldMkLst>
      </pc:sldChg>
      <pc:sldChg chg="addSp modSp add mod modTransition setBg modClrScheme addAnim chgLayout">
        <pc:chgData name="Mo Pazooki" userId="ea983e83035ce510" providerId="Windows Live" clId="Web-{F09C6C62-9DBB-73DF-3475-F53E571A4CF7}" dt="2025-04-20T08:28:09.488" v="33" actId="34807"/>
        <pc:sldMkLst>
          <pc:docMk/>
          <pc:sldMk cId="1730438476" sldId="2590"/>
        </pc:sldMkLst>
      </pc:sldChg>
      <pc:sldChg chg="addSp modSp add mod modTransition setBg modClrScheme addAnim setClrOvrMap chgLayout">
        <pc:chgData name="Mo Pazooki" userId="ea983e83035ce510" providerId="Windows Live" clId="Web-{F09C6C62-9DBB-73DF-3475-F53E571A4CF7}" dt="2025-04-20T08:28:09.488" v="34" actId="34807"/>
        <pc:sldMkLst>
          <pc:docMk/>
          <pc:sldMk cId="1346111959" sldId="2591"/>
        </pc:sldMkLst>
        <pc:spChg chg="mod">
          <ac:chgData name="Mo Pazooki" userId="ea983e83035ce510" providerId="Windows Live" clId="Web-{F09C6C62-9DBB-73DF-3475-F53E571A4CF7}" dt="2025-04-20T08:28:09.473" v="1" actId="34807"/>
          <ac:spMkLst>
            <pc:docMk/>
            <pc:sldMk cId="1346111959" sldId="2591"/>
            <ac:spMk id="2" creationId="{0581C80A-9DBA-AF38-DA4E-2207CD227D8C}"/>
          </ac:spMkLst>
        </pc:spChg>
        <pc:spChg chg="add">
          <ac:chgData name="Mo Pazooki" userId="ea983e83035ce510" providerId="Windows Live" clId="Web-{F09C6C62-9DBB-73DF-3475-F53E571A4CF7}" dt="2025-04-20T08:28:09.473" v="1" actId="34807"/>
          <ac:spMkLst>
            <pc:docMk/>
            <pc:sldMk cId="1346111959" sldId="2591"/>
            <ac:spMk id="7" creationId="{C7EFAAB5-34A3-C2FC-70BA-7720CC8ADBAC}"/>
          </ac:spMkLst>
        </pc:spChg>
        <pc:spChg chg="add">
          <ac:chgData name="Mo Pazooki" userId="ea983e83035ce510" providerId="Windows Live" clId="Web-{F09C6C62-9DBB-73DF-3475-F53E571A4CF7}" dt="2025-04-20T08:28:09.473" v="1" actId="34807"/>
          <ac:spMkLst>
            <pc:docMk/>
            <pc:sldMk cId="1346111959" sldId="2591"/>
            <ac:spMk id="9" creationId="{A8A44BC8-2508-4575-75F6-0ED3F11E721E}"/>
          </ac:spMkLst>
        </pc:spChg>
      </pc:sldChg>
      <pc:sldChg chg="addSp modSp add mod modTransition setBg modClrScheme chgLayout">
        <pc:chgData name="Mo Pazooki" userId="ea983e83035ce510" providerId="Windows Live" clId="Web-{F09C6C62-9DBB-73DF-3475-F53E571A4CF7}" dt="2025-04-20T08:28:09.473" v="1" actId="34807"/>
        <pc:sldMkLst>
          <pc:docMk/>
          <pc:sldMk cId="956420635" sldId="2592"/>
        </pc:sldMkLst>
        <pc:spChg chg="mod">
          <ac:chgData name="Mo Pazooki" userId="ea983e83035ce510" providerId="Windows Live" clId="Web-{F09C6C62-9DBB-73DF-3475-F53E571A4CF7}" dt="2025-04-20T08:28:09.473" v="1" actId="34807"/>
          <ac:spMkLst>
            <pc:docMk/>
            <pc:sldMk cId="956420635" sldId="2592"/>
            <ac:spMk id="2" creationId="{542F8422-4626-9177-3C57-9B36E8CF903C}"/>
          </ac:spMkLst>
        </pc:spChg>
        <pc:spChg chg="add">
          <ac:chgData name="Mo Pazooki" userId="ea983e83035ce510" providerId="Windows Live" clId="Web-{F09C6C62-9DBB-73DF-3475-F53E571A4CF7}" dt="2025-04-20T08:28:09.473" v="1" actId="34807"/>
          <ac:spMkLst>
            <pc:docMk/>
            <pc:sldMk cId="956420635" sldId="2592"/>
            <ac:spMk id="9" creationId="{1653AE3C-AC4F-907C-B473-B9A30D21506F}"/>
          </ac:spMkLst>
        </pc:spChg>
        <pc:spChg chg="add">
          <ac:chgData name="Mo Pazooki" userId="ea983e83035ce510" providerId="Windows Live" clId="Web-{F09C6C62-9DBB-73DF-3475-F53E571A4CF7}" dt="2025-04-20T08:28:09.473" v="1" actId="34807"/>
          <ac:spMkLst>
            <pc:docMk/>
            <pc:sldMk cId="956420635" sldId="2592"/>
            <ac:spMk id="11" creationId="{DC81933E-93BD-38CE-3C98-D10B2844C58A}"/>
          </ac:spMkLst>
        </pc:spChg>
        <pc:spChg chg="add">
          <ac:chgData name="Mo Pazooki" userId="ea983e83035ce510" providerId="Windows Live" clId="Web-{F09C6C62-9DBB-73DF-3475-F53E571A4CF7}" dt="2025-04-20T08:28:09.473" v="1" actId="34807"/>
          <ac:spMkLst>
            <pc:docMk/>
            <pc:sldMk cId="956420635" sldId="2592"/>
            <ac:spMk id="13" creationId="{5B3B7A5C-39EE-77A0-28F9-DF51372312A7}"/>
          </ac:spMkLst>
        </pc:spChg>
        <pc:graphicFrameChg chg="mod modGraphic">
          <ac:chgData name="Mo Pazooki" userId="ea983e83035ce510" providerId="Windows Live" clId="Web-{F09C6C62-9DBB-73DF-3475-F53E571A4CF7}" dt="2025-04-20T08:28:09.473" v="1" actId="34807"/>
          <ac:graphicFrameMkLst>
            <pc:docMk/>
            <pc:sldMk cId="956420635" sldId="2592"/>
            <ac:graphicFrameMk id="4" creationId="{0E026B41-A635-4F78-898C-9472A859F9C9}"/>
          </ac:graphicFrameMkLst>
        </pc:graphicFrameChg>
      </pc:sldChg>
      <pc:sldChg chg="addSp modSp add mod modTransition setBg modClrScheme addAnim chgLayout">
        <pc:chgData name="Mo Pazooki" userId="ea983e83035ce510" providerId="Windows Live" clId="Web-{F09C6C62-9DBB-73DF-3475-F53E571A4CF7}" dt="2025-04-20T08:28:09.488" v="35" actId="34807"/>
        <pc:sldMkLst>
          <pc:docMk/>
          <pc:sldMk cId="1419928186" sldId="2593"/>
        </pc:sldMkLst>
      </pc:sldChg>
      <pc:sldChg chg="addSp modSp add mod modTransition setBg modClrScheme addAnim chgLayout">
        <pc:chgData name="Mo Pazooki" userId="ea983e83035ce510" providerId="Windows Live" clId="Web-{F09C6C62-9DBB-73DF-3475-F53E571A4CF7}" dt="2025-04-20T08:28:09.488" v="36" actId="34807"/>
        <pc:sldMkLst>
          <pc:docMk/>
          <pc:sldMk cId="2021542443" sldId="2594"/>
        </pc:sldMkLst>
      </pc:sldChg>
      <pc:sldChg chg="addSp modSp add mod modTransition setBg modClrScheme addAnim setClrOvrMap chgLayout">
        <pc:chgData name="Mo Pazooki" userId="ea983e83035ce510" providerId="Windows Live" clId="Web-{F09C6C62-9DBB-73DF-3475-F53E571A4CF7}" dt="2025-04-20T08:28:09.488" v="37" actId="34807"/>
        <pc:sldMkLst>
          <pc:docMk/>
          <pc:sldMk cId="1519845100" sldId="2595"/>
        </pc:sldMkLst>
      </pc:sldChg>
      <pc:sldChg chg="addSp modSp add mod modTransition setBg modClrScheme addAnim chgLayout">
        <pc:chgData name="Mo Pazooki" userId="ea983e83035ce510" providerId="Windows Live" clId="Web-{F09C6C62-9DBB-73DF-3475-F53E571A4CF7}" dt="2025-04-20T08:28:09.488" v="38" actId="34807"/>
        <pc:sldMkLst>
          <pc:docMk/>
          <pc:sldMk cId="2277842761" sldId="2596"/>
        </pc:sldMkLst>
      </pc:sldChg>
      <pc:sldChg chg="addSp modSp add mod modTransition setBg modClrScheme addAnim chgLayout">
        <pc:chgData name="Mo Pazooki" userId="ea983e83035ce510" providerId="Windows Live" clId="Web-{F09C6C62-9DBB-73DF-3475-F53E571A4CF7}" dt="2025-04-20T08:28:09.488" v="39" actId="34807"/>
        <pc:sldMkLst>
          <pc:docMk/>
          <pc:sldMk cId="1883725145" sldId="2597"/>
        </pc:sldMkLst>
      </pc:sldChg>
      <pc:sldChg chg="addSp modSp add mod modTransition setBg modClrScheme addAnim chgLayout">
        <pc:chgData name="Mo Pazooki" userId="ea983e83035ce510" providerId="Windows Live" clId="Web-{F09C6C62-9DBB-73DF-3475-F53E571A4CF7}" dt="2025-04-20T08:28:09.488" v="40" actId="34807"/>
        <pc:sldMkLst>
          <pc:docMk/>
          <pc:sldMk cId="650807714" sldId="2598"/>
        </pc:sldMkLst>
        <pc:spChg chg="mod">
          <ac:chgData name="Mo Pazooki" userId="ea983e83035ce510" providerId="Windows Live" clId="Web-{F09C6C62-9DBB-73DF-3475-F53E571A4CF7}" dt="2025-04-20T08:28:09.473" v="1" actId="34807"/>
          <ac:spMkLst>
            <pc:docMk/>
            <pc:sldMk cId="650807714" sldId="2598"/>
            <ac:spMk id="2" creationId="{63E589A1-B7E0-CD77-5957-6A396B8EBB47}"/>
          </ac:spMkLst>
        </pc:spChg>
        <pc:spChg chg="mod">
          <ac:chgData name="Mo Pazooki" userId="ea983e83035ce510" providerId="Windows Live" clId="Web-{F09C6C62-9DBB-73DF-3475-F53E571A4CF7}" dt="2025-04-20T08:28:09.473" v="1" actId="34807"/>
          <ac:spMkLst>
            <pc:docMk/>
            <pc:sldMk cId="650807714" sldId="2598"/>
            <ac:spMk id="4" creationId="{01147DE2-6A75-B763-B7F9-376AEE19859B}"/>
          </ac:spMkLst>
        </pc:spChg>
        <pc:picChg chg="mod">
          <ac:chgData name="Mo Pazooki" userId="ea983e83035ce510" providerId="Windows Live" clId="Web-{F09C6C62-9DBB-73DF-3475-F53E571A4CF7}" dt="2025-04-20T08:28:09.473" v="1" actId="34807"/>
          <ac:picMkLst>
            <pc:docMk/>
            <pc:sldMk cId="650807714" sldId="2598"/>
            <ac:picMk id="5" creationId="{11C04464-CCC6-47F2-8055-F28E952FFA7F}"/>
          </ac:picMkLst>
        </pc:picChg>
      </pc:sldChg>
      <pc:sldMasterChg chg="del delSldLayout">
        <pc:chgData name="Mo Pazooki" userId="ea983e83035ce510" providerId="Windows Live" clId="Web-{F09C6C62-9DBB-73DF-3475-F53E571A4CF7}" dt="2025-04-20T08:28:09.473" v="1" actId="34807"/>
        <pc:sldMasterMkLst>
          <pc:docMk/>
          <pc:sldMasterMk cId="2460954070" sldId="2147483660"/>
        </pc:sldMasterMkLst>
        <pc:sldLayoutChg chg="del">
          <pc:chgData name="Mo Pazooki" userId="ea983e83035ce510" providerId="Windows Live" clId="Web-{F09C6C62-9DBB-73DF-3475-F53E571A4CF7}" dt="2025-04-20T08:28:09.473" v="1" actId="34807"/>
          <pc:sldLayoutMkLst>
            <pc:docMk/>
            <pc:sldMasterMk cId="2460954070" sldId="2147483660"/>
            <pc:sldLayoutMk cId="2385387890" sldId="2147483661"/>
          </pc:sldLayoutMkLst>
        </pc:sldLayoutChg>
        <pc:sldLayoutChg chg="del">
          <pc:chgData name="Mo Pazooki" userId="ea983e83035ce510" providerId="Windows Live" clId="Web-{F09C6C62-9DBB-73DF-3475-F53E571A4CF7}" dt="2025-04-20T08:28:09.473" v="1" actId="34807"/>
          <pc:sldLayoutMkLst>
            <pc:docMk/>
            <pc:sldMasterMk cId="2460954070" sldId="2147483660"/>
            <pc:sldLayoutMk cId="949138452" sldId="2147483662"/>
          </pc:sldLayoutMkLst>
        </pc:sldLayoutChg>
        <pc:sldLayoutChg chg="del">
          <pc:chgData name="Mo Pazooki" userId="ea983e83035ce510" providerId="Windows Live" clId="Web-{F09C6C62-9DBB-73DF-3475-F53E571A4CF7}" dt="2025-04-20T08:28:09.473" v="1" actId="34807"/>
          <pc:sldLayoutMkLst>
            <pc:docMk/>
            <pc:sldMasterMk cId="2460954070" sldId="2147483660"/>
            <pc:sldLayoutMk cId="2591524520" sldId="2147483663"/>
          </pc:sldLayoutMkLst>
        </pc:sldLayoutChg>
        <pc:sldLayoutChg chg="del">
          <pc:chgData name="Mo Pazooki" userId="ea983e83035ce510" providerId="Windows Live" clId="Web-{F09C6C62-9DBB-73DF-3475-F53E571A4CF7}" dt="2025-04-20T08:28:09.473" v="1" actId="34807"/>
          <pc:sldLayoutMkLst>
            <pc:docMk/>
            <pc:sldMasterMk cId="2460954070" sldId="2147483660"/>
            <pc:sldLayoutMk cId="1203092039" sldId="2147483664"/>
          </pc:sldLayoutMkLst>
        </pc:sldLayoutChg>
        <pc:sldLayoutChg chg="del">
          <pc:chgData name="Mo Pazooki" userId="ea983e83035ce510" providerId="Windows Live" clId="Web-{F09C6C62-9DBB-73DF-3475-F53E571A4CF7}" dt="2025-04-20T08:28:09.473" v="1" actId="34807"/>
          <pc:sldLayoutMkLst>
            <pc:docMk/>
            <pc:sldMasterMk cId="2460954070" sldId="2147483660"/>
            <pc:sldLayoutMk cId="3733172339" sldId="2147483665"/>
          </pc:sldLayoutMkLst>
        </pc:sldLayoutChg>
        <pc:sldLayoutChg chg="del">
          <pc:chgData name="Mo Pazooki" userId="ea983e83035ce510" providerId="Windows Live" clId="Web-{F09C6C62-9DBB-73DF-3475-F53E571A4CF7}" dt="2025-04-20T08:28:09.473" v="1" actId="34807"/>
          <pc:sldLayoutMkLst>
            <pc:docMk/>
            <pc:sldMasterMk cId="2460954070" sldId="2147483660"/>
            <pc:sldLayoutMk cId="3210312558" sldId="2147483666"/>
          </pc:sldLayoutMkLst>
        </pc:sldLayoutChg>
        <pc:sldLayoutChg chg="del">
          <pc:chgData name="Mo Pazooki" userId="ea983e83035ce510" providerId="Windows Live" clId="Web-{F09C6C62-9DBB-73DF-3475-F53E571A4CF7}" dt="2025-04-20T08:28:09.473" v="1" actId="34807"/>
          <pc:sldLayoutMkLst>
            <pc:docMk/>
            <pc:sldMasterMk cId="2460954070" sldId="2147483660"/>
            <pc:sldLayoutMk cId="3146388984" sldId="2147483667"/>
          </pc:sldLayoutMkLst>
        </pc:sldLayoutChg>
        <pc:sldLayoutChg chg="del">
          <pc:chgData name="Mo Pazooki" userId="ea983e83035ce510" providerId="Windows Live" clId="Web-{F09C6C62-9DBB-73DF-3475-F53E571A4CF7}" dt="2025-04-20T08:28:09.473" v="1" actId="34807"/>
          <pc:sldLayoutMkLst>
            <pc:docMk/>
            <pc:sldMasterMk cId="2460954070" sldId="2147483660"/>
            <pc:sldLayoutMk cId="3171841454" sldId="2147483668"/>
          </pc:sldLayoutMkLst>
        </pc:sldLayoutChg>
        <pc:sldLayoutChg chg="del">
          <pc:chgData name="Mo Pazooki" userId="ea983e83035ce510" providerId="Windows Live" clId="Web-{F09C6C62-9DBB-73DF-3475-F53E571A4CF7}" dt="2025-04-20T08:28:09.473" v="1" actId="34807"/>
          <pc:sldLayoutMkLst>
            <pc:docMk/>
            <pc:sldMasterMk cId="2460954070" sldId="2147483660"/>
            <pc:sldLayoutMk cId="1718958274" sldId="2147483669"/>
          </pc:sldLayoutMkLst>
        </pc:sldLayoutChg>
        <pc:sldLayoutChg chg="del">
          <pc:chgData name="Mo Pazooki" userId="ea983e83035ce510" providerId="Windows Live" clId="Web-{F09C6C62-9DBB-73DF-3475-F53E571A4CF7}" dt="2025-04-20T08:28:09.473" v="1" actId="34807"/>
          <pc:sldLayoutMkLst>
            <pc:docMk/>
            <pc:sldMasterMk cId="2460954070" sldId="2147483660"/>
            <pc:sldLayoutMk cId="2202905451" sldId="2147483670"/>
          </pc:sldLayoutMkLst>
        </pc:sldLayoutChg>
        <pc:sldLayoutChg chg="del">
          <pc:chgData name="Mo Pazooki" userId="ea983e83035ce510" providerId="Windows Live" clId="Web-{F09C6C62-9DBB-73DF-3475-F53E571A4CF7}" dt="2025-04-20T08:28:09.473" v="1" actId="34807"/>
          <pc:sldLayoutMkLst>
            <pc:docMk/>
            <pc:sldMasterMk cId="2460954070" sldId="2147483660"/>
            <pc:sldLayoutMk cId="3479445657" sldId="2147483671"/>
          </pc:sldLayoutMkLst>
        </pc:sldLayoutChg>
      </pc:sldMasterChg>
      <pc:sldMasterChg chg="add addSldLayout">
        <pc:chgData name="Mo Pazooki" userId="ea983e83035ce510" providerId="Windows Live" clId="Web-{F09C6C62-9DBB-73DF-3475-F53E571A4CF7}" dt="2025-04-20T08:28:09.473" v="1" actId="34807"/>
        <pc:sldMasterMkLst>
          <pc:docMk/>
          <pc:sldMasterMk cId="3718532935" sldId="2147483672"/>
        </pc:sldMasterMkLst>
        <pc:sldLayoutChg chg="add">
          <pc:chgData name="Mo Pazooki" userId="ea983e83035ce510" providerId="Windows Live" clId="Web-{F09C6C62-9DBB-73DF-3475-F53E571A4CF7}" dt="2025-04-20T08:28:09.473" v="1" actId="34807"/>
          <pc:sldLayoutMkLst>
            <pc:docMk/>
            <pc:sldMasterMk cId="3718532935" sldId="2147483672"/>
            <pc:sldLayoutMk cId="1141602703" sldId="2147483673"/>
          </pc:sldLayoutMkLst>
        </pc:sldLayoutChg>
        <pc:sldLayoutChg chg="add">
          <pc:chgData name="Mo Pazooki" userId="ea983e83035ce510" providerId="Windows Live" clId="Web-{F09C6C62-9DBB-73DF-3475-F53E571A4CF7}" dt="2025-04-20T08:28:09.473" v="1" actId="34807"/>
          <pc:sldLayoutMkLst>
            <pc:docMk/>
            <pc:sldMasterMk cId="3718532935" sldId="2147483672"/>
            <pc:sldLayoutMk cId="3448571051" sldId="2147483674"/>
          </pc:sldLayoutMkLst>
        </pc:sldLayoutChg>
        <pc:sldLayoutChg chg="add">
          <pc:chgData name="Mo Pazooki" userId="ea983e83035ce510" providerId="Windows Live" clId="Web-{F09C6C62-9DBB-73DF-3475-F53E571A4CF7}" dt="2025-04-20T08:28:09.473" v="1" actId="34807"/>
          <pc:sldLayoutMkLst>
            <pc:docMk/>
            <pc:sldMasterMk cId="3718532935" sldId="2147483672"/>
            <pc:sldLayoutMk cId="525559826" sldId="2147483675"/>
          </pc:sldLayoutMkLst>
        </pc:sldLayoutChg>
        <pc:sldLayoutChg chg="add">
          <pc:chgData name="Mo Pazooki" userId="ea983e83035ce510" providerId="Windows Live" clId="Web-{F09C6C62-9DBB-73DF-3475-F53E571A4CF7}" dt="2025-04-20T08:28:09.473" v="1" actId="34807"/>
          <pc:sldLayoutMkLst>
            <pc:docMk/>
            <pc:sldMasterMk cId="3718532935" sldId="2147483672"/>
            <pc:sldLayoutMk cId="1614930224" sldId="2147483676"/>
          </pc:sldLayoutMkLst>
        </pc:sldLayoutChg>
        <pc:sldLayoutChg chg="add">
          <pc:chgData name="Mo Pazooki" userId="ea983e83035ce510" providerId="Windows Live" clId="Web-{F09C6C62-9DBB-73DF-3475-F53E571A4CF7}" dt="2025-04-20T08:28:09.473" v="1" actId="34807"/>
          <pc:sldLayoutMkLst>
            <pc:docMk/>
            <pc:sldMasterMk cId="3718532935" sldId="2147483672"/>
            <pc:sldLayoutMk cId="2339525427" sldId="2147483677"/>
          </pc:sldLayoutMkLst>
        </pc:sldLayoutChg>
        <pc:sldLayoutChg chg="add">
          <pc:chgData name="Mo Pazooki" userId="ea983e83035ce510" providerId="Windows Live" clId="Web-{F09C6C62-9DBB-73DF-3475-F53E571A4CF7}" dt="2025-04-20T08:28:09.473" v="1" actId="34807"/>
          <pc:sldLayoutMkLst>
            <pc:docMk/>
            <pc:sldMasterMk cId="3718532935" sldId="2147483672"/>
            <pc:sldLayoutMk cId="865345935" sldId="2147483678"/>
          </pc:sldLayoutMkLst>
        </pc:sldLayoutChg>
        <pc:sldLayoutChg chg="add">
          <pc:chgData name="Mo Pazooki" userId="ea983e83035ce510" providerId="Windows Live" clId="Web-{F09C6C62-9DBB-73DF-3475-F53E571A4CF7}" dt="2025-04-20T08:28:09.473" v="1" actId="34807"/>
          <pc:sldLayoutMkLst>
            <pc:docMk/>
            <pc:sldMasterMk cId="3718532935" sldId="2147483672"/>
            <pc:sldLayoutMk cId="3044527460" sldId="2147483679"/>
          </pc:sldLayoutMkLst>
        </pc:sldLayoutChg>
        <pc:sldLayoutChg chg="add">
          <pc:chgData name="Mo Pazooki" userId="ea983e83035ce510" providerId="Windows Live" clId="Web-{F09C6C62-9DBB-73DF-3475-F53E571A4CF7}" dt="2025-04-20T08:28:09.473" v="1" actId="34807"/>
          <pc:sldLayoutMkLst>
            <pc:docMk/>
            <pc:sldMasterMk cId="3718532935" sldId="2147483672"/>
            <pc:sldLayoutMk cId="4147275289" sldId="2147483680"/>
          </pc:sldLayoutMkLst>
        </pc:sldLayoutChg>
        <pc:sldLayoutChg chg="add">
          <pc:chgData name="Mo Pazooki" userId="ea983e83035ce510" providerId="Windows Live" clId="Web-{F09C6C62-9DBB-73DF-3475-F53E571A4CF7}" dt="2025-04-20T08:28:09.473" v="1" actId="34807"/>
          <pc:sldLayoutMkLst>
            <pc:docMk/>
            <pc:sldMasterMk cId="3718532935" sldId="2147483672"/>
            <pc:sldLayoutMk cId="99055488" sldId="2147483681"/>
          </pc:sldLayoutMkLst>
        </pc:sldLayoutChg>
        <pc:sldLayoutChg chg="add">
          <pc:chgData name="Mo Pazooki" userId="ea983e83035ce510" providerId="Windows Live" clId="Web-{F09C6C62-9DBB-73DF-3475-F53E571A4CF7}" dt="2025-04-20T08:28:09.473" v="1" actId="34807"/>
          <pc:sldLayoutMkLst>
            <pc:docMk/>
            <pc:sldMasterMk cId="3718532935" sldId="2147483672"/>
            <pc:sldLayoutMk cId="3609984206" sldId="2147483682"/>
          </pc:sldLayoutMkLst>
        </pc:sldLayoutChg>
        <pc:sldLayoutChg chg="add">
          <pc:chgData name="Mo Pazooki" userId="ea983e83035ce510" providerId="Windows Live" clId="Web-{F09C6C62-9DBB-73DF-3475-F53E571A4CF7}" dt="2025-04-20T08:28:09.473" v="1" actId="34807"/>
          <pc:sldLayoutMkLst>
            <pc:docMk/>
            <pc:sldMasterMk cId="3718532935" sldId="2147483672"/>
            <pc:sldLayoutMk cId="4077002357" sldId="2147483683"/>
          </pc:sldLayoutMkLst>
        </pc:sldLayoutChg>
      </pc:sldMasterChg>
    </pc:docChg>
  </pc:docChgLst>
  <pc:docChgLst>
    <pc:chgData name="Mo Pazooki" userId="ea983e83035ce510" providerId="Windows Live" clId="Web-{11A61B59-F9A3-18A5-1139-ABB6F24E576C}"/>
    <pc:docChg chg="modSld">
      <pc:chgData name="Mo Pazooki" userId="ea983e83035ce510" providerId="Windows Live" clId="Web-{11A61B59-F9A3-18A5-1139-ABB6F24E576C}" dt="2025-04-22T10:02:30.818" v="42" actId="1076"/>
      <pc:docMkLst>
        <pc:docMk/>
      </pc:docMkLst>
      <pc:sldChg chg="addSp modSp">
        <pc:chgData name="Mo Pazooki" userId="ea983e83035ce510" providerId="Windows Live" clId="Web-{11A61B59-F9A3-18A5-1139-ABB6F24E576C}" dt="2025-04-22T10:02:30.818" v="42" actId="1076"/>
        <pc:sldMkLst>
          <pc:docMk/>
          <pc:sldMk cId="1917499820" sldId="2561"/>
        </pc:sldMkLst>
        <pc:spChg chg="mod">
          <ac:chgData name="Mo Pazooki" userId="ea983e83035ce510" providerId="Windows Live" clId="Web-{11A61B59-F9A3-18A5-1139-ABB6F24E576C}" dt="2025-04-22T09:56:55.369" v="17" actId="20577"/>
          <ac:spMkLst>
            <pc:docMk/>
            <pc:sldMk cId="1917499820" sldId="2561"/>
            <ac:spMk id="2" creationId="{935C2680-2D72-9DD4-A95E-537BC1BC1DB1}"/>
          </ac:spMkLst>
        </pc:spChg>
        <pc:spChg chg="mod">
          <ac:chgData name="Mo Pazooki" userId="ea983e83035ce510" providerId="Windows Live" clId="Web-{11A61B59-F9A3-18A5-1139-ABB6F24E576C}" dt="2025-04-22T09:59:37.515" v="35" actId="1076"/>
          <ac:spMkLst>
            <pc:docMk/>
            <pc:sldMk cId="1917499820" sldId="2561"/>
            <ac:spMk id="3" creationId="{AEBE1146-C6C2-B8A9-D5C2-FA7E88FFF740}"/>
          </ac:spMkLst>
        </pc:spChg>
        <pc:picChg chg="add mod">
          <ac:chgData name="Mo Pazooki" userId="ea983e83035ce510" providerId="Windows Live" clId="Web-{11A61B59-F9A3-18A5-1139-ABB6F24E576C}" dt="2025-04-22T09:59:30.843" v="34" actId="1076"/>
          <ac:picMkLst>
            <pc:docMk/>
            <pc:sldMk cId="1917499820" sldId="2561"/>
            <ac:picMk id="5" creationId="{B6C26110-E306-2BBC-6014-A93D01539DAA}"/>
          </ac:picMkLst>
        </pc:picChg>
        <pc:picChg chg="add mod">
          <ac:chgData name="Mo Pazooki" userId="ea983e83035ce510" providerId="Windows Live" clId="Web-{11A61B59-F9A3-18A5-1139-ABB6F24E576C}" dt="2025-04-22T10:02:30.818" v="42" actId="1076"/>
          <ac:picMkLst>
            <pc:docMk/>
            <pc:sldMk cId="1917499820" sldId="2561"/>
            <ac:picMk id="6" creationId="{83F6113A-3EEA-98E6-48AD-677A8D438313}"/>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image" Target="../media/image29.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image" Target="../media/image29.jpe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2157BE-BA9B-479A-8C32-E956F30AE4C3}" type="doc">
      <dgm:prSet loTypeId="urn:microsoft.com/office/officeart/2024/3/layout/verticalVisualTextBlock1" loCatId="Picture" qsTypeId="urn:microsoft.com/office/officeart/2005/8/quickstyle/simple4" qsCatId="simple" csTypeId="urn:microsoft.com/office/officeart/2005/8/colors/accent0_3" csCatId="mainScheme" phldr="1"/>
      <dgm:spPr/>
      <dgm:t>
        <a:bodyPr/>
        <a:lstStyle/>
        <a:p>
          <a:endParaRPr lang="en-US"/>
        </a:p>
      </dgm:t>
    </dgm:pt>
    <dgm:pt modelId="{24B4F0F9-8E3A-4E9F-8727-EF1933B48D5C}">
      <dgm:prSet/>
      <dgm:spPr/>
      <dgm:t>
        <a:bodyPr/>
        <a:lstStyle/>
        <a:p>
          <a:pPr>
            <a:lnSpc>
              <a:spcPct val="100000"/>
            </a:lnSpc>
            <a:defRPr b="1"/>
          </a:pPr>
          <a:r>
            <a:rPr lang="en-US"/>
            <a:t>Advantages of JWT</a:t>
          </a:r>
        </a:p>
      </dgm:t>
    </dgm:pt>
    <dgm:pt modelId="{5B624A53-C039-4587-8575-06C7CEBB4D2F}" type="parTrans" cxnId="{AB0D8B5F-FDE0-4A3A-93CC-B70DD508A9C1}">
      <dgm:prSet/>
      <dgm:spPr/>
      <dgm:t>
        <a:bodyPr/>
        <a:lstStyle/>
        <a:p>
          <a:endParaRPr lang="en-US"/>
        </a:p>
      </dgm:t>
    </dgm:pt>
    <dgm:pt modelId="{AD231CD2-39A0-4166-B8B6-FDCFDECF7EF7}" type="sibTrans" cxnId="{AB0D8B5F-FDE0-4A3A-93CC-B70DD508A9C1}">
      <dgm:prSet/>
      <dgm:spPr/>
      <dgm:t>
        <a:bodyPr/>
        <a:lstStyle/>
        <a:p>
          <a:pPr>
            <a:lnSpc>
              <a:spcPct val="100000"/>
            </a:lnSpc>
            <a:defRPr b="1"/>
          </a:pPr>
          <a:endParaRPr lang="en-US"/>
        </a:p>
      </dgm:t>
    </dgm:pt>
    <dgm:pt modelId="{94C4D54E-9405-49A8-ABF9-E59003A007EA}">
      <dgm:prSet/>
      <dgm:spPr/>
      <dgm:t>
        <a:bodyPr/>
        <a:lstStyle/>
        <a:p>
          <a:pPr>
            <a:lnSpc>
              <a:spcPct val="100000"/>
            </a:lnSpc>
          </a:pPr>
          <a:r>
            <a:rPr lang="en-US"/>
            <a:t>JWTs provide statelessness, which enhances scalability and allows for efficient data transfer without server-side sessions.</a:t>
          </a:r>
        </a:p>
      </dgm:t>
    </dgm:pt>
    <dgm:pt modelId="{8FAA7280-742D-4D97-95F8-5AB30324B6E6}" type="parTrans" cxnId="{2BA46FE0-EA89-4934-87EF-5A8A8DA4ED53}">
      <dgm:prSet/>
      <dgm:spPr/>
      <dgm:t>
        <a:bodyPr/>
        <a:lstStyle/>
        <a:p>
          <a:endParaRPr lang="en-US"/>
        </a:p>
      </dgm:t>
    </dgm:pt>
    <dgm:pt modelId="{A0F87D6A-6CE5-4314-8452-1782C1B7DF95}" type="sibTrans" cxnId="{2BA46FE0-EA89-4934-87EF-5A8A8DA4ED53}">
      <dgm:prSet/>
      <dgm:spPr/>
      <dgm:t>
        <a:bodyPr/>
        <a:lstStyle/>
        <a:p>
          <a:endParaRPr lang="en-US"/>
        </a:p>
      </dgm:t>
    </dgm:pt>
    <dgm:pt modelId="{2478E34C-4BC4-404F-BEF8-9FFA3ECE9574}">
      <dgm:prSet/>
      <dgm:spPr/>
      <dgm:t>
        <a:bodyPr/>
        <a:lstStyle/>
        <a:p>
          <a:pPr>
            <a:lnSpc>
              <a:spcPct val="100000"/>
            </a:lnSpc>
            <a:defRPr b="1"/>
          </a:pPr>
          <a:r>
            <a:rPr lang="en-US"/>
            <a:t>Challenges of Token Management</a:t>
          </a:r>
        </a:p>
      </dgm:t>
    </dgm:pt>
    <dgm:pt modelId="{E1217CF2-2A23-4F33-A372-597789F89640}" type="parTrans" cxnId="{249A799C-0E4F-4EBE-8BC4-A852F48CC686}">
      <dgm:prSet/>
      <dgm:spPr/>
      <dgm:t>
        <a:bodyPr/>
        <a:lstStyle/>
        <a:p>
          <a:endParaRPr lang="en-US"/>
        </a:p>
      </dgm:t>
    </dgm:pt>
    <dgm:pt modelId="{9E3ACBF3-94E3-4815-B0D0-7FDCC252ACA7}" type="sibTrans" cxnId="{249A799C-0E4F-4EBE-8BC4-A852F48CC686}">
      <dgm:prSet/>
      <dgm:spPr/>
      <dgm:t>
        <a:bodyPr/>
        <a:lstStyle/>
        <a:p>
          <a:pPr>
            <a:lnSpc>
              <a:spcPct val="100000"/>
            </a:lnSpc>
            <a:defRPr b="1"/>
          </a:pPr>
          <a:endParaRPr lang="en-US"/>
        </a:p>
      </dgm:t>
    </dgm:pt>
    <dgm:pt modelId="{AE7F824D-C60D-4C39-84B8-407E66305E57}">
      <dgm:prSet/>
      <dgm:spPr/>
      <dgm:t>
        <a:bodyPr/>
        <a:lstStyle/>
        <a:p>
          <a:pPr>
            <a:lnSpc>
              <a:spcPct val="100000"/>
            </a:lnSpc>
          </a:pPr>
          <a:r>
            <a:rPr lang="en-US"/>
            <a:t>Managing JWT tokens can be challenging due to issues related to expiration, revocation, and storage, requiring careful implementation.</a:t>
          </a:r>
        </a:p>
      </dgm:t>
    </dgm:pt>
    <dgm:pt modelId="{B7B4D961-A712-44CA-9328-2D81BB7D856E}" type="parTrans" cxnId="{E0B26073-DB6A-46AF-A949-EF62EF23A0DE}">
      <dgm:prSet/>
      <dgm:spPr/>
      <dgm:t>
        <a:bodyPr/>
        <a:lstStyle/>
        <a:p>
          <a:endParaRPr lang="en-US"/>
        </a:p>
      </dgm:t>
    </dgm:pt>
    <dgm:pt modelId="{9E3927AA-0299-410B-AB98-0970F1B37F81}" type="sibTrans" cxnId="{E0B26073-DB6A-46AF-A949-EF62EF23A0DE}">
      <dgm:prSet/>
      <dgm:spPr/>
      <dgm:t>
        <a:bodyPr/>
        <a:lstStyle/>
        <a:p>
          <a:endParaRPr lang="en-US"/>
        </a:p>
      </dgm:t>
    </dgm:pt>
    <dgm:pt modelId="{96D9F107-347F-4DC7-AA04-2047E250BD9E}">
      <dgm:prSet/>
      <dgm:spPr/>
      <dgm:t>
        <a:bodyPr/>
        <a:lstStyle/>
        <a:p>
          <a:pPr>
            <a:lnSpc>
              <a:spcPct val="100000"/>
            </a:lnSpc>
            <a:defRPr b="1"/>
          </a:pPr>
          <a:r>
            <a:rPr lang="en-US"/>
            <a:t>Security Risks</a:t>
          </a:r>
        </a:p>
      </dgm:t>
    </dgm:pt>
    <dgm:pt modelId="{C37A93BA-653B-4DEA-AE04-5C8BEEE3EAC8}" type="parTrans" cxnId="{2D2984ED-DD2B-4A4F-B015-474D070DF65C}">
      <dgm:prSet/>
      <dgm:spPr/>
      <dgm:t>
        <a:bodyPr/>
        <a:lstStyle/>
        <a:p>
          <a:endParaRPr lang="en-US"/>
        </a:p>
      </dgm:t>
    </dgm:pt>
    <dgm:pt modelId="{175D8806-725A-4EE0-8323-C655FD438B58}" type="sibTrans" cxnId="{2D2984ED-DD2B-4A4F-B015-474D070DF65C}">
      <dgm:prSet/>
      <dgm:spPr/>
      <dgm:t>
        <a:bodyPr/>
        <a:lstStyle/>
        <a:p>
          <a:endParaRPr lang="en-US"/>
        </a:p>
      </dgm:t>
    </dgm:pt>
    <dgm:pt modelId="{FBCB8DA7-231E-401E-B226-3A9323EF1329}">
      <dgm:prSet/>
      <dgm:spPr/>
      <dgm:t>
        <a:bodyPr/>
        <a:lstStyle/>
        <a:p>
          <a:pPr>
            <a:lnSpc>
              <a:spcPct val="100000"/>
            </a:lnSpc>
          </a:pPr>
          <a:r>
            <a:rPr lang="en-US"/>
            <a:t>Improper implementation of JWTs can lead to security risks, including token theft and misuse, highlighting the need for secure practices.</a:t>
          </a:r>
        </a:p>
      </dgm:t>
    </dgm:pt>
    <dgm:pt modelId="{AF2F5CC6-F956-4AD0-8DF5-DE0D9ED4299B}" type="parTrans" cxnId="{1918C168-70E8-412F-9C34-CF2EDF775DEC}">
      <dgm:prSet/>
      <dgm:spPr/>
      <dgm:t>
        <a:bodyPr/>
        <a:lstStyle/>
        <a:p>
          <a:endParaRPr lang="en-US"/>
        </a:p>
      </dgm:t>
    </dgm:pt>
    <dgm:pt modelId="{FA355B50-C14F-4CB9-B416-2C6AE83FE196}" type="sibTrans" cxnId="{1918C168-70E8-412F-9C34-CF2EDF775DEC}">
      <dgm:prSet/>
      <dgm:spPr/>
      <dgm:t>
        <a:bodyPr/>
        <a:lstStyle/>
        <a:p>
          <a:endParaRPr lang="en-US"/>
        </a:p>
      </dgm:t>
    </dgm:pt>
    <dgm:pt modelId="{1F3D679E-B00D-4E6F-8DC0-43996363D5B3}" type="pres">
      <dgm:prSet presAssocID="{822157BE-BA9B-479A-8C32-E956F30AE4C3}" presName="Root" presStyleCnt="0">
        <dgm:presLayoutVars>
          <dgm:dir/>
          <dgm:resizeHandles val="exact"/>
        </dgm:presLayoutVars>
      </dgm:prSet>
      <dgm:spPr/>
    </dgm:pt>
    <dgm:pt modelId="{72F6C31D-D472-43BC-B65E-94CC344CC46E}" type="pres">
      <dgm:prSet presAssocID="{24B4F0F9-8E3A-4E9F-8727-EF1933B48D5C}" presName="Composite" presStyleCnt="0"/>
      <dgm:spPr/>
    </dgm:pt>
    <dgm:pt modelId="{7B0443A3-FEA0-4A1B-B14B-FBEEF91D1E2C}" type="pres">
      <dgm:prSet presAssocID="{24B4F0F9-8E3A-4E9F-8727-EF1933B48D5C}" presName="Picture"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l="11958" r="21295" b="4"/>
          <a:stretch/>
        </a:blipFill>
      </dgm:spPr>
      <dgm:extLst>
        <a:ext uri="{E40237B7-FDA0-4F09-8148-C483321AD2D9}">
          <dgm14:cNvPr xmlns:dgm14="http://schemas.microsoft.com/office/drawing/2010/diagram" id="0" name="" descr="Internet of Things Concept"/>
        </a:ext>
      </dgm:extLst>
    </dgm:pt>
    <dgm:pt modelId="{A173B918-278E-4C55-84D0-C7430A119D31}" type="pres">
      <dgm:prSet presAssocID="{24B4F0F9-8E3A-4E9F-8727-EF1933B48D5C}" presName="Subtitle" presStyleLbl="revTx" presStyleIdx="0" presStyleCnt="6">
        <dgm:presLayoutVars>
          <dgm:chMax val="0"/>
          <dgm:bulletEnabled/>
        </dgm:presLayoutVars>
      </dgm:prSet>
      <dgm:spPr/>
    </dgm:pt>
    <dgm:pt modelId="{C037DB51-8B98-40CD-A869-518CF1B0DBC8}" type="pres">
      <dgm:prSet presAssocID="{24B4F0F9-8E3A-4E9F-8727-EF1933B48D5C}" presName="Description" presStyleLbl="revTx" presStyleIdx="1" presStyleCnt="6">
        <dgm:presLayoutVars>
          <dgm:bulletEnabled/>
        </dgm:presLayoutVars>
      </dgm:prSet>
      <dgm:spPr/>
    </dgm:pt>
    <dgm:pt modelId="{61867833-90ED-40B8-88A0-9FE7F0AD4260}" type="pres">
      <dgm:prSet presAssocID="{AD231CD2-39A0-4166-B8B6-FDCFDECF7EF7}" presName="sibTrans" presStyleLbl="sibTrans2D1" presStyleIdx="0" presStyleCnt="0"/>
      <dgm:spPr/>
    </dgm:pt>
    <dgm:pt modelId="{02200CDA-5612-4A66-A41B-BF8070389F37}" type="pres">
      <dgm:prSet presAssocID="{2478E34C-4BC4-404F-BEF8-9FFA3ECE9574}" presName="Composite" presStyleCnt="0"/>
      <dgm:spPr/>
    </dgm:pt>
    <dgm:pt modelId="{8D7F11A1-9F0F-445C-A9E7-F0BA6ADC3098}" type="pres">
      <dgm:prSet presAssocID="{2478E34C-4BC4-404F-BEF8-9FFA3ECE9574}" presName="Picture" presStyleLbl="nod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l="24043" r="9210" b="4"/>
          <a:stretch/>
        </a:blipFill>
      </dgm:spPr>
      <dgm:extLst>
        <a:ext uri="{E40237B7-FDA0-4F09-8148-C483321AD2D9}">
          <dgm14:cNvPr xmlns:dgm14="http://schemas.microsoft.com/office/drawing/2010/diagram" id="0" name="" descr="Internet Network of Connected Devices and Apps."/>
        </a:ext>
      </dgm:extLst>
    </dgm:pt>
    <dgm:pt modelId="{759C68F8-FA87-458C-9FE2-C7952ADC7D07}" type="pres">
      <dgm:prSet presAssocID="{2478E34C-4BC4-404F-BEF8-9FFA3ECE9574}" presName="Subtitle" presStyleLbl="revTx" presStyleIdx="2" presStyleCnt="6">
        <dgm:presLayoutVars>
          <dgm:chMax val="0"/>
          <dgm:bulletEnabled/>
        </dgm:presLayoutVars>
      </dgm:prSet>
      <dgm:spPr/>
    </dgm:pt>
    <dgm:pt modelId="{50D09D03-29D9-44B5-9A82-B187520988FE}" type="pres">
      <dgm:prSet presAssocID="{2478E34C-4BC4-404F-BEF8-9FFA3ECE9574}" presName="Description" presStyleLbl="revTx" presStyleIdx="3" presStyleCnt="6">
        <dgm:presLayoutVars>
          <dgm:bulletEnabled/>
        </dgm:presLayoutVars>
      </dgm:prSet>
      <dgm:spPr/>
    </dgm:pt>
    <dgm:pt modelId="{F3DF9502-BFE9-498B-A75A-56FA76759328}" type="pres">
      <dgm:prSet presAssocID="{9E3ACBF3-94E3-4815-B0D0-7FDCC252ACA7}" presName="sibTrans" presStyleLbl="sibTrans2D1" presStyleIdx="0" presStyleCnt="0"/>
      <dgm:spPr/>
    </dgm:pt>
    <dgm:pt modelId="{BC4B43E9-55F2-4710-AA24-96410A76E707}" type="pres">
      <dgm:prSet presAssocID="{96D9F107-347F-4DC7-AA04-2047E250BD9E}" presName="Composite" presStyleCnt="0"/>
      <dgm:spPr/>
    </dgm:pt>
    <dgm:pt modelId="{9660EEC4-1EDB-4CC6-8D20-F30508AC4EB6}" type="pres">
      <dgm:prSet presAssocID="{96D9F107-347F-4DC7-AA04-2047E250BD9E}" presName="Picture" presStyleLbl="nod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r="24997" b="-4"/>
          <a:stretch/>
        </a:blipFill>
      </dgm:spPr>
      <dgm:extLst>
        <a:ext uri="{E40237B7-FDA0-4F09-8148-C483321AD2D9}">
          <dgm14:cNvPr xmlns:dgm14="http://schemas.microsoft.com/office/drawing/2010/diagram" id="0" name="" descr="Abstract  Digital concept which shows network security optimization and internet technology  "/>
        </a:ext>
      </dgm:extLst>
    </dgm:pt>
    <dgm:pt modelId="{4A996C31-8A25-4784-B2E8-3A376DC9D2D5}" type="pres">
      <dgm:prSet presAssocID="{96D9F107-347F-4DC7-AA04-2047E250BD9E}" presName="Subtitle" presStyleLbl="revTx" presStyleIdx="4" presStyleCnt="6">
        <dgm:presLayoutVars>
          <dgm:chMax val="0"/>
          <dgm:bulletEnabled/>
        </dgm:presLayoutVars>
      </dgm:prSet>
      <dgm:spPr/>
    </dgm:pt>
    <dgm:pt modelId="{D484F82D-83D2-4A26-97E1-08526D3CAB87}" type="pres">
      <dgm:prSet presAssocID="{96D9F107-347F-4DC7-AA04-2047E250BD9E}" presName="Description" presStyleLbl="revTx" presStyleIdx="5" presStyleCnt="6">
        <dgm:presLayoutVars>
          <dgm:bulletEnabled/>
        </dgm:presLayoutVars>
      </dgm:prSet>
      <dgm:spPr/>
    </dgm:pt>
  </dgm:ptLst>
  <dgm:cxnLst>
    <dgm:cxn modelId="{CA276114-5458-49F4-B067-ED6E31C30B35}" type="presOf" srcId="{9E3ACBF3-94E3-4815-B0D0-7FDCC252ACA7}" destId="{F3DF9502-BFE9-498B-A75A-56FA76759328}" srcOrd="0" destOrd="0" presId="urn:microsoft.com/office/officeart/2024/3/layout/verticalVisualTextBlock1"/>
    <dgm:cxn modelId="{AB0D8B5F-FDE0-4A3A-93CC-B70DD508A9C1}" srcId="{822157BE-BA9B-479A-8C32-E956F30AE4C3}" destId="{24B4F0F9-8E3A-4E9F-8727-EF1933B48D5C}" srcOrd="0" destOrd="0" parTransId="{5B624A53-C039-4587-8575-06C7CEBB4D2F}" sibTransId="{AD231CD2-39A0-4166-B8B6-FDCFDECF7EF7}"/>
    <dgm:cxn modelId="{B6295F60-5DDF-44E1-8308-B3C66C92AC9C}" type="presOf" srcId="{94C4D54E-9405-49A8-ABF9-E59003A007EA}" destId="{C037DB51-8B98-40CD-A869-518CF1B0DBC8}" srcOrd="0" destOrd="0" presId="urn:microsoft.com/office/officeart/2024/3/layout/verticalVisualTextBlock1"/>
    <dgm:cxn modelId="{1918C168-70E8-412F-9C34-CF2EDF775DEC}" srcId="{96D9F107-347F-4DC7-AA04-2047E250BD9E}" destId="{FBCB8DA7-231E-401E-B226-3A9323EF1329}" srcOrd="0" destOrd="0" parTransId="{AF2F5CC6-F956-4AD0-8DF5-DE0D9ED4299B}" sibTransId="{FA355B50-C14F-4CB9-B416-2C6AE83FE196}"/>
    <dgm:cxn modelId="{5556246B-C6E5-43CF-881A-DD1F6F5D4E89}" type="presOf" srcId="{FBCB8DA7-231E-401E-B226-3A9323EF1329}" destId="{D484F82D-83D2-4A26-97E1-08526D3CAB87}" srcOrd="0" destOrd="0" presId="urn:microsoft.com/office/officeart/2024/3/layout/verticalVisualTextBlock1"/>
    <dgm:cxn modelId="{E0B26073-DB6A-46AF-A949-EF62EF23A0DE}" srcId="{2478E34C-4BC4-404F-BEF8-9FFA3ECE9574}" destId="{AE7F824D-C60D-4C39-84B8-407E66305E57}" srcOrd="0" destOrd="0" parTransId="{B7B4D961-A712-44CA-9328-2D81BB7D856E}" sibTransId="{9E3927AA-0299-410B-AB98-0970F1B37F81}"/>
    <dgm:cxn modelId="{40819C78-8017-442A-B5AD-852A08A15D3B}" type="presOf" srcId="{24B4F0F9-8E3A-4E9F-8727-EF1933B48D5C}" destId="{A173B918-278E-4C55-84D0-C7430A119D31}" srcOrd="0" destOrd="0" presId="urn:microsoft.com/office/officeart/2024/3/layout/verticalVisualTextBlock1"/>
    <dgm:cxn modelId="{0078988C-61B3-4E33-A407-CB3A8C5E1741}" type="presOf" srcId="{2478E34C-4BC4-404F-BEF8-9FFA3ECE9574}" destId="{759C68F8-FA87-458C-9FE2-C7952ADC7D07}" srcOrd="0" destOrd="0" presId="urn:microsoft.com/office/officeart/2024/3/layout/verticalVisualTextBlock1"/>
    <dgm:cxn modelId="{249A799C-0E4F-4EBE-8BC4-A852F48CC686}" srcId="{822157BE-BA9B-479A-8C32-E956F30AE4C3}" destId="{2478E34C-4BC4-404F-BEF8-9FFA3ECE9574}" srcOrd="1" destOrd="0" parTransId="{E1217CF2-2A23-4F33-A372-597789F89640}" sibTransId="{9E3ACBF3-94E3-4815-B0D0-7FDCC252ACA7}"/>
    <dgm:cxn modelId="{2354A4D6-9BF5-4D17-8EB5-9C5121C5864D}" type="presOf" srcId="{AD231CD2-39A0-4166-B8B6-FDCFDECF7EF7}" destId="{61867833-90ED-40B8-88A0-9FE7F0AD4260}" srcOrd="0" destOrd="0" presId="urn:microsoft.com/office/officeart/2024/3/layout/verticalVisualTextBlock1"/>
    <dgm:cxn modelId="{2BA46FE0-EA89-4934-87EF-5A8A8DA4ED53}" srcId="{24B4F0F9-8E3A-4E9F-8727-EF1933B48D5C}" destId="{94C4D54E-9405-49A8-ABF9-E59003A007EA}" srcOrd="0" destOrd="0" parTransId="{8FAA7280-742D-4D97-95F8-5AB30324B6E6}" sibTransId="{A0F87D6A-6CE5-4314-8452-1782C1B7DF95}"/>
    <dgm:cxn modelId="{81CD20E5-8108-415F-99E3-E9E3A2E6DF6E}" type="presOf" srcId="{96D9F107-347F-4DC7-AA04-2047E250BD9E}" destId="{4A996C31-8A25-4784-B2E8-3A376DC9D2D5}" srcOrd="0" destOrd="0" presId="urn:microsoft.com/office/officeart/2024/3/layout/verticalVisualTextBlock1"/>
    <dgm:cxn modelId="{2D2984ED-DD2B-4A4F-B015-474D070DF65C}" srcId="{822157BE-BA9B-479A-8C32-E956F30AE4C3}" destId="{96D9F107-347F-4DC7-AA04-2047E250BD9E}" srcOrd="2" destOrd="0" parTransId="{C37A93BA-653B-4DEA-AE04-5C8BEEE3EAC8}" sibTransId="{175D8806-725A-4EE0-8323-C655FD438B58}"/>
    <dgm:cxn modelId="{6614C2F6-21ED-4F88-8660-7A2BEA0D84C9}" type="presOf" srcId="{822157BE-BA9B-479A-8C32-E956F30AE4C3}" destId="{1F3D679E-B00D-4E6F-8DC0-43996363D5B3}" srcOrd="0" destOrd="0" presId="urn:microsoft.com/office/officeart/2024/3/layout/verticalVisualTextBlock1"/>
    <dgm:cxn modelId="{051AE6FA-44CD-4438-8C26-4B63AFBC1C72}" type="presOf" srcId="{AE7F824D-C60D-4C39-84B8-407E66305E57}" destId="{50D09D03-29D9-44B5-9A82-B187520988FE}" srcOrd="0" destOrd="0" presId="urn:microsoft.com/office/officeart/2024/3/layout/verticalVisualTextBlock1"/>
    <dgm:cxn modelId="{E4A0F5DD-94DD-492A-909F-F8BED942D654}" type="presParOf" srcId="{1F3D679E-B00D-4E6F-8DC0-43996363D5B3}" destId="{72F6C31D-D472-43BC-B65E-94CC344CC46E}" srcOrd="0" destOrd="0" presId="urn:microsoft.com/office/officeart/2024/3/layout/verticalVisualTextBlock1"/>
    <dgm:cxn modelId="{584F76F2-8328-475A-B62C-11A4156745AF}" type="presParOf" srcId="{72F6C31D-D472-43BC-B65E-94CC344CC46E}" destId="{7B0443A3-FEA0-4A1B-B14B-FBEEF91D1E2C}" srcOrd="0" destOrd="0" presId="urn:microsoft.com/office/officeart/2024/3/layout/verticalVisualTextBlock1"/>
    <dgm:cxn modelId="{CC48DAA2-577E-4509-8976-F000D68D55AE}" type="presParOf" srcId="{72F6C31D-D472-43BC-B65E-94CC344CC46E}" destId="{A173B918-278E-4C55-84D0-C7430A119D31}" srcOrd="1" destOrd="0" presId="urn:microsoft.com/office/officeart/2024/3/layout/verticalVisualTextBlock1"/>
    <dgm:cxn modelId="{423A132F-B215-43F0-AA51-1524DFDDA6C7}" type="presParOf" srcId="{72F6C31D-D472-43BC-B65E-94CC344CC46E}" destId="{C037DB51-8B98-40CD-A869-518CF1B0DBC8}" srcOrd="2" destOrd="0" presId="urn:microsoft.com/office/officeart/2024/3/layout/verticalVisualTextBlock1"/>
    <dgm:cxn modelId="{2778C696-6876-4570-87D7-95F2DCB0D316}" type="presParOf" srcId="{1F3D679E-B00D-4E6F-8DC0-43996363D5B3}" destId="{61867833-90ED-40B8-88A0-9FE7F0AD4260}" srcOrd="1" destOrd="0" presId="urn:microsoft.com/office/officeart/2024/3/layout/verticalVisualTextBlock1"/>
    <dgm:cxn modelId="{5EC780C0-96FC-4B0C-9C36-D7E7166C7A5E}" type="presParOf" srcId="{1F3D679E-B00D-4E6F-8DC0-43996363D5B3}" destId="{02200CDA-5612-4A66-A41B-BF8070389F37}" srcOrd="2" destOrd="0" presId="urn:microsoft.com/office/officeart/2024/3/layout/verticalVisualTextBlock1"/>
    <dgm:cxn modelId="{761DBF88-9C5B-4B6D-BA93-D78731B52C74}" type="presParOf" srcId="{02200CDA-5612-4A66-A41B-BF8070389F37}" destId="{8D7F11A1-9F0F-445C-A9E7-F0BA6ADC3098}" srcOrd="0" destOrd="0" presId="urn:microsoft.com/office/officeart/2024/3/layout/verticalVisualTextBlock1"/>
    <dgm:cxn modelId="{FD6440D3-53D8-4900-B9EC-8BAFAC4BFFE6}" type="presParOf" srcId="{02200CDA-5612-4A66-A41B-BF8070389F37}" destId="{759C68F8-FA87-458C-9FE2-C7952ADC7D07}" srcOrd="1" destOrd="0" presId="urn:microsoft.com/office/officeart/2024/3/layout/verticalVisualTextBlock1"/>
    <dgm:cxn modelId="{4E2A8C11-6330-4D6F-A76A-4AD1C71AF5B7}" type="presParOf" srcId="{02200CDA-5612-4A66-A41B-BF8070389F37}" destId="{50D09D03-29D9-44B5-9A82-B187520988FE}" srcOrd="2" destOrd="0" presId="urn:microsoft.com/office/officeart/2024/3/layout/verticalVisualTextBlock1"/>
    <dgm:cxn modelId="{262D7B1F-F27A-4725-8AA5-34968E70B735}" type="presParOf" srcId="{1F3D679E-B00D-4E6F-8DC0-43996363D5B3}" destId="{F3DF9502-BFE9-498B-A75A-56FA76759328}" srcOrd="3" destOrd="0" presId="urn:microsoft.com/office/officeart/2024/3/layout/verticalVisualTextBlock1"/>
    <dgm:cxn modelId="{59CB2ABF-0113-412B-A5BE-C5167A290AAC}" type="presParOf" srcId="{1F3D679E-B00D-4E6F-8DC0-43996363D5B3}" destId="{BC4B43E9-55F2-4710-AA24-96410A76E707}" srcOrd="4" destOrd="0" presId="urn:microsoft.com/office/officeart/2024/3/layout/verticalVisualTextBlock1"/>
    <dgm:cxn modelId="{22AEEC9C-9A43-4333-86BB-36D13038E4FD}" type="presParOf" srcId="{BC4B43E9-55F2-4710-AA24-96410A76E707}" destId="{9660EEC4-1EDB-4CC6-8D20-F30508AC4EB6}" srcOrd="0" destOrd="0" presId="urn:microsoft.com/office/officeart/2024/3/layout/verticalVisualTextBlock1"/>
    <dgm:cxn modelId="{D1C875B7-5CDB-40E7-BDD9-762D7120A881}" type="presParOf" srcId="{BC4B43E9-55F2-4710-AA24-96410A76E707}" destId="{4A996C31-8A25-4784-B2E8-3A376DC9D2D5}" srcOrd="1" destOrd="0" presId="urn:microsoft.com/office/officeart/2024/3/layout/verticalVisualTextBlock1"/>
    <dgm:cxn modelId="{E8911DEC-79F0-4E7A-9BA7-07ECAF2C5131}" type="presParOf" srcId="{BC4B43E9-55F2-4710-AA24-96410A76E707}" destId="{D484F82D-83D2-4A26-97E1-08526D3CAB87}"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0443A3-FEA0-4A1B-B14B-FBEEF91D1E2C}">
      <dsp:nvSpPr>
        <dsp:cNvPr id="0" name=""/>
        <dsp:cNvSpPr/>
      </dsp:nvSpPr>
      <dsp:spPr>
        <a:xfrm>
          <a:off x="0" y="0"/>
          <a:ext cx="1680960" cy="1680960"/>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l="11958" r="21295" b="4"/>
          <a:stretch/>
        </a:blipFill>
        <a:ln>
          <a:noFill/>
        </a:ln>
        <a:effectLst/>
      </dsp:spPr>
      <dsp:style>
        <a:lnRef idx="0">
          <a:scrgbClr r="0" g="0" b="0"/>
        </a:lnRef>
        <a:fillRef idx="3">
          <a:scrgbClr r="0" g="0" b="0"/>
        </a:fillRef>
        <a:effectRef idx="2">
          <a:scrgbClr r="0" g="0" b="0"/>
        </a:effectRef>
        <a:fontRef idx="minor">
          <a:schemeClr val="lt1"/>
        </a:fontRef>
      </dsp:style>
    </dsp:sp>
    <dsp:sp modelId="{A173B918-278E-4C55-84D0-C7430A119D31}">
      <dsp:nvSpPr>
        <dsp:cNvPr id="0" name=""/>
        <dsp:cNvSpPr/>
      </dsp:nvSpPr>
      <dsp:spPr>
        <a:xfrm>
          <a:off x="1860960" y="0"/>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Advantages of JWT</a:t>
          </a:r>
        </a:p>
      </dsp:txBody>
      <dsp:txXfrm>
        <a:off x="1860960" y="0"/>
        <a:ext cx="5170775" cy="346241"/>
      </dsp:txXfrm>
    </dsp:sp>
    <dsp:sp modelId="{C037DB51-8B98-40CD-A869-518CF1B0DBC8}">
      <dsp:nvSpPr>
        <dsp:cNvPr id="0" name=""/>
        <dsp:cNvSpPr/>
      </dsp:nvSpPr>
      <dsp:spPr>
        <a:xfrm>
          <a:off x="1860960" y="346241"/>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JWTs provide statelessness, which enhances scalability and allows for efficient data transfer without server-side sessions.</a:t>
          </a:r>
        </a:p>
      </dsp:txBody>
      <dsp:txXfrm>
        <a:off x="1860960" y="346241"/>
        <a:ext cx="5170775" cy="1334718"/>
      </dsp:txXfrm>
    </dsp:sp>
    <dsp:sp modelId="{8D7F11A1-9F0F-445C-A9E7-F0BA6ADC3098}">
      <dsp:nvSpPr>
        <dsp:cNvPr id="0" name=""/>
        <dsp:cNvSpPr/>
      </dsp:nvSpPr>
      <dsp:spPr>
        <a:xfrm>
          <a:off x="0" y="1815436"/>
          <a:ext cx="1680960" cy="1680960"/>
        </a:xfrm>
        <a:prstGeom prst="rect">
          <a:avLst/>
        </a:prstGeom>
        <a:blipFill>
          <a:blip xmlns:r="http://schemas.openxmlformats.org/officeDocument/2006/relationships" r:embed="rId2" cstate="print">
            <a:extLst>
              <a:ext uri="{28A0092B-C50C-407E-A947-70E740481C1C}">
                <a14:useLocalDpi xmlns:a14="http://schemas.microsoft.com/office/drawing/2010/main" val="0"/>
              </a:ext>
            </a:extLst>
          </a:blip>
          <a:srcRect l="24043" r="9210" b="4"/>
          <a:stretch/>
        </a:blipFill>
        <a:ln>
          <a:noFill/>
        </a:ln>
        <a:effectLst/>
      </dsp:spPr>
      <dsp:style>
        <a:lnRef idx="0">
          <a:scrgbClr r="0" g="0" b="0"/>
        </a:lnRef>
        <a:fillRef idx="3">
          <a:scrgbClr r="0" g="0" b="0"/>
        </a:fillRef>
        <a:effectRef idx="2">
          <a:scrgbClr r="0" g="0" b="0"/>
        </a:effectRef>
        <a:fontRef idx="minor">
          <a:schemeClr val="lt1"/>
        </a:fontRef>
      </dsp:style>
    </dsp:sp>
    <dsp:sp modelId="{759C68F8-FA87-458C-9FE2-C7952ADC7D07}">
      <dsp:nvSpPr>
        <dsp:cNvPr id="0" name=""/>
        <dsp:cNvSpPr/>
      </dsp:nvSpPr>
      <dsp:spPr>
        <a:xfrm>
          <a:off x="1860960" y="1815436"/>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Challenges of Token Management</a:t>
          </a:r>
        </a:p>
      </dsp:txBody>
      <dsp:txXfrm>
        <a:off x="1860960" y="1815436"/>
        <a:ext cx="5170775" cy="346241"/>
      </dsp:txXfrm>
    </dsp:sp>
    <dsp:sp modelId="{50D09D03-29D9-44B5-9A82-B187520988FE}">
      <dsp:nvSpPr>
        <dsp:cNvPr id="0" name=""/>
        <dsp:cNvSpPr/>
      </dsp:nvSpPr>
      <dsp:spPr>
        <a:xfrm>
          <a:off x="1860960" y="2161678"/>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Managing JWT tokens can be challenging due to issues related to expiration, revocation, and storage, requiring careful implementation.</a:t>
          </a:r>
        </a:p>
      </dsp:txBody>
      <dsp:txXfrm>
        <a:off x="1860960" y="2161678"/>
        <a:ext cx="5170775" cy="1334718"/>
      </dsp:txXfrm>
    </dsp:sp>
    <dsp:sp modelId="{9660EEC4-1EDB-4CC6-8D20-F30508AC4EB6}">
      <dsp:nvSpPr>
        <dsp:cNvPr id="0" name=""/>
        <dsp:cNvSpPr/>
      </dsp:nvSpPr>
      <dsp:spPr>
        <a:xfrm>
          <a:off x="0" y="3630873"/>
          <a:ext cx="1680960" cy="1680960"/>
        </a:xfrm>
        <a:prstGeom prst="rect">
          <a:avLst/>
        </a:prstGeom>
        <a:blipFill>
          <a:blip xmlns:r="http://schemas.openxmlformats.org/officeDocument/2006/relationships" r:embed="rId3" cstate="print">
            <a:extLst>
              <a:ext uri="{28A0092B-C50C-407E-A947-70E740481C1C}">
                <a14:useLocalDpi xmlns:a14="http://schemas.microsoft.com/office/drawing/2010/main" val="0"/>
              </a:ext>
            </a:extLst>
          </a:blip>
          <a:srcRect r="24997" b="-4"/>
          <a:stretch/>
        </a:blipFill>
        <a:ln>
          <a:noFill/>
        </a:ln>
        <a:effectLst/>
      </dsp:spPr>
      <dsp:style>
        <a:lnRef idx="0">
          <a:scrgbClr r="0" g="0" b="0"/>
        </a:lnRef>
        <a:fillRef idx="3">
          <a:scrgbClr r="0" g="0" b="0"/>
        </a:fillRef>
        <a:effectRef idx="2">
          <a:scrgbClr r="0" g="0" b="0"/>
        </a:effectRef>
        <a:fontRef idx="minor">
          <a:schemeClr val="lt1"/>
        </a:fontRef>
      </dsp:style>
    </dsp:sp>
    <dsp:sp modelId="{4A996C31-8A25-4784-B2E8-3A376DC9D2D5}">
      <dsp:nvSpPr>
        <dsp:cNvPr id="0" name=""/>
        <dsp:cNvSpPr/>
      </dsp:nvSpPr>
      <dsp:spPr>
        <a:xfrm>
          <a:off x="1860960" y="3630873"/>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Security Risks</a:t>
          </a:r>
        </a:p>
      </dsp:txBody>
      <dsp:txXfrm>
        <a:off x="1860960" y="3630873"/>
        <a:ext cx="5170775" cy="346241"/>
      </dsp:txXfrm>
    </dsp:sp>
    <dsp:sp modelId="{D484F82D-83D2-4A26-97E1-08526D3CAB87}">
      <dsp:nvSpPr>
        <dsp:cNvPr id="0" name=""/>
        <dsp:cNvSpPr/>
      </dsp:nvSpPr>
      <dsp:spPr>
        <a:xfrm>
          <a:off x="1860960" y="3977114"/>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Improper implementation of JWTs can lead to security risks, including token theft and misuse, highlighting the need for secure practices.</a:t>
          </a:r>
        </a:p>
      </dsp:txBody>
      <dsp:txXfrm>
        <a:off x="1860960" y="3977114"/>
        <a:ext cx="5170775" cy="1334718"/>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15:47:26.714"/>
    </inkml:context>
    <inkml:brush xml:id="br0">
      <inkml:brushProperty name="width" value="0.035" units="cm"/>
      <inkml:brushProperty name="height" value="0.035" units="cm"/>
    </inkml:brush>
  </inkml:definitions>
  <inkml:trace contextRef="#ctx0" brushRef="#br0">184 0 13686,'0'0'400,"-47"115"-336,22-115-64,-9 0 0,-9 0-1792,21-13-1538,10-11-4497</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5-04-22T18:46:14.738"/>
    </inkml:context>
    <inkml:brush xml:id="br0">
      <inkml:brushProperty name="width" value="0.05292" units="cm"/>
      <inkml:brushProperty name="height" value="0.05292" units="cm"/>
      <inkml:brushProperty name="color" value="#FF0000"/>
    </inkml:brush>
    <inkml:context xml:id="ctx1">
      <inkml:inkSource xml:id="inkSrc4">
        <inkml:traceFormat>
          <inkml:channel name="X" type="integer" max="2560" units="cm"/>
          <inkml:channel name="Y" type="integer" max="1600" units="cm"/>
          <inkml:channel name="T" type="integer" max="2.14748E9" units="dev"/>
        </inkml:traceFormat>
        <inkml:channelProperties>
          <inkml:channelProperty channel="X" name="resolution" value="74.4186" units="1/cm"/>
          <inkml:channelProperty channel="Y" name="resolution" value="74.4186" units="1/cm"/>
          <inkml:channelProperty channel="T" name="resolution" value="1" units="1/dev"/>
        </inkml:channelProperties>
      </inkml:inkSource>
      <inkml:timestamp xml:id="ts1" timeString="2025-04-22T18:48:40.665"/>
    </inkml:context>
  </inkml:definitions>
  <inkml:trace contextRef="#ctx0" brushRef="#br0">17697 6919 590 0,'0'0'64'0,"0"0"23"31,0 0 74-31,0 0-84 16,0 0-26-16,0 0-23 16,-248-154 10-16,107 110-5 15,-22 6-12-15,-6 12-13 16,-9 9-7-16,3 10-1 0,3 4 0 15,20-1 0-15,34 1 4 16,22-4-3-16,23 4-1 16,28-4 1-16,19 3 0 15,15 4-1-15,11-3 0 16,0 3-6-16,0 0-30 16,11-4-56-16,15 1-95 15,-4-1-96-15</inkml:trace>
  <inkml:trace contextRef="#ctx0" brushRef="#br0" timeOffset="5947.07">16564 8169 290 0,'0'0'60'0,"0"0"9"15,0 0 51-15,0 0-33 0,0 0-39 16,0 0-11-16,0 0 1 16,110-185 2-16,-110 175 12 15,3-4-4 1,-3 0-5-1,0-3-19-15,0-3-15 16,0 2-2-16,0-6-7 0,-37 3-3 0,-25 6 1 16,-22 8 1-1,-23 7 1-15,-23 0 1 16,-17 38 4-16,-10 39-2 16,-12 31 4-16,-9 35-4 0,23 31 1 0,23-2-1 15,50-8-3-15,54-21-3 31,28-22 3-31,8-17 4 0,96-11 12 0,49-12 19 16,66-11-18-16,35-8-3 16,53-3-10-16,6-8 1 15,3-2 0 1,-18-7-2 0,-38-11 0-16,-46-11 0 0,-54-13-3 15,-52-7-3-15,-44 0 3 0,-13 0-7 0,-14-10-2 16,-9-38 8-16,-3-22-14 15,9-26 7-15,-6-30 1 32,3-20-2-32,6-3-2 15,-9 11 2-15,9 15 9 16,-6 27 5-16,-14 19-3 16,-3 15-1-16,-14 9 3 15,0 5 0-15,-31 4-2 0,-17-3-2 16,-14 9-2-1,-6 3 2-15,17 1 1 0,-5-1 2 16,5 3 6-16,12-2 1 16,-6 6 4-16,14 8-6 15,11 6-3-15,-2 4 1 16,10 2-5-16,1 4-1 16,3 4 0-16,2 0-2 15,-3 0 0-15,1 0 2 16,-12 0 1-16,3 0-1 15,6 0-1-15,-6 0 0 0,-3 0 0 16,-5 0-1-16,-3 0 0 16,5-3-1-16,-10-4 2 15,7 0-3-15,4-3 4 16,-15-8 1-16,9 1-1 16,-17-7-3-16,-12 4-5 15,-10-1 0-15,-9 2 3 16,-12 6 4-16,9 2-2 15,20 2 3-15,-3-6 0 16,14 1 1-16,0 4 0 0,0-4 2 16,3 4 0-16,14-1 3 15,-17 1-1-15,15 0-4 16,-4-1 0-16,12 4 1 16,-1-4-2-16,15 4 1 15,0 4-1-15,5-1 2 16,6 4-2-16,0 0-1 15,0 0-3-15,0 0-6 16,0 0-48-16,0 0-94 16,0 0-5-16,0 4 9 0,0-4-128 15</inkml:trace>
  <inkml:trace contextRef="#ctx0" brushRef="#br0" timeOffset="11601.77">8377 7824 167 0,'0'0'70'0,"0"0"-57"16,0 0 60-16,0 0-3 16,0 0-17-16,0 0 10 15,0 0-2-15,0 0-25 16,0 0 8-16,0-3 7 0,0 3 4 15,0 0-16 1,0 0-14-16,0-4-16 0,0-1-3 16,0-7 4-16,0-5 13 15,0-7 12-15,0 0-4 16,11-12 1-16,4-2 4 16,-10-3-8-16,1-4-11 15,-1-4 12-15,1 0 5 16,3 5-11-16,-4-2-1 15,1 4-4-15,2 1-11 16,1-5-4-16,5 8 1 16,0 0 1-16,-6 0-4 15,6-1 2-15,1 1-2 0,-13 1 2 16,10-1 2-16,-4-1-2 16,-2 1 1-16,2 4 1 15,-8 6-4-15,3 8 0 16,-3 3 2-16,0 4-1 15,0 3 4-15,0 8-2 16,0-3-1-16,0 2-1 16,0 3-1-16,0 0 1 0,0 0 0 15,0 0-2 1,0 0 0-16,0 0-1 0,0 0-1 16,0 0 3-16,0 0-2 15,0 0-2-15,0 0 3 16,0 0 1-16,0 0-1 15,0 0 0-15,0 0-1 16,0 0 1-16,0 0 0 16,0-4 2-16,0 4 0 15,0-3-2-15,0-1 1 16,0 4 0-16,0 0-2 16,0 0-1-16,0 0 1 15,0 0-2-15,0 0-3 16,0 0-1-16,-3 14 2 15,-25 23 3-15,-9 4 2 0,-8-4 0 16,0-6 0-16,3-7 1 16,17-13-1-16,13-7 1 15,12-4 0 1,0 0 2-16,0 0 3 0,0 0 2 16,0 0 3-16,0 0-3 0,0-4 2 15,6-24-10 1,25-3-6-16,6 0 0 0,5 1 0 15,3 1 6-15,0 2 1 16,6 1 4-16,-1 6-4 16,-4-4-1-16,-4 6 0 15,3 1 0-15,-17 0 2 16,-5 5-2 0,-9 6 0-16,-9 6 0 0,-5 0 0 15,0 0-8-15,0 0 3 16,0 3-5-16,6 33 3 0,5 8 7 31,6 1 1-31,-14 1 0 0,14-7-1 16,-9-6-11-16,9-5-7 15,-11-7-21-15,16-4-19 0,-19-17-98 16,9 0-149-16</inkml:trace>
  <inkml:trace contextRef="#ctx0" brushRef="#br0" timeOffset="26400.9">23195 14350 25 0,'0'0'210'15,"0"0"-138"-15,0 0-72 16,0 0-40-16,0 0-55 15</inkml:trace>
  <inkml:trace contextRef="#ctx1" brushRef="#br0">8142 15648 0,'-227'145'141,"-123"102"-141,82-20 0,20 41 16,104-41-16,-21 0 15,62-42-15,21-41 0,20 1 16,41-63-16,1 21 15,20 0 1,0-20-16,0-21 0,20 41 0,42 0 16,20 0-1,1 0-15,61 62 0,-41-62 16,42-20-16,-1 20 0,0-21 31,-41-41-31,42 1 0,-1-1 0,-62-41 16,21 20-16,21-20 0,-21 0 31,21-20-31,-21-21 16,41-21-16,-41-21 0,21-40 0,20-22 15,-20-40-15,41-1 16,-83-82 0,21 21-16,0 20 0,-103-20 15,0-1-15,-20-41 16,-42-61-16,-82 61 15,20-20 1,21 20-16,-21 63 0,0 40 16,-20-41-16,103 124 15,0 0-15,-21 62 16,41 0-16,21 20 16,-20 0-16,-1 1 0,0 20 15,1 0 1,-1 20-16,1 1 0,-1 20 15,21-20-15,0 0 16,0-1-16,0 21 16,0-20-16,0 0 15,0-1-15,0 1 16,0-1 15,0 1-15,0 0-1,0-1 1,0 1 0</inkml:trace>
  <inkml:trace contextRef="#ctx1" brushRef="#br0" timeOffset="9630.93">8348 14762 0,'21'-41'188,"20"-42"-188,21 1 0,-42-1 16,21 21-16,42-41 15,-42 62 1,0-41-16,1 40 0,40 22 15,-61-21 1,20 20-16,0 0 16,-20 1-16,-1 20 0,-20-21 15,21 21-15,0 0 16,-1 0-16,1 0 16,-1 0-16,1 0 15,0 0 1,-1 0-1,1 0-15,-1 0 16,-20 41-16,21-20 16,0 20-16,-1 21 15,1-21-15,0 21 16,-21-21 0,20 42-16,21-21 0,21 41 15,-21-41-15,1 20 0,19-20 16,1 0-1,0 20-15,21-20 16,-22 21 0,1-42-16,0-21 0</inkml:trace>
  <inkml:trace contextRef="#ctx1" brushRef="#br0" timeOffset="13108.2">18283 17813 0,'-226'0'125,"-145"0"-110,41 62-15,-21-41 0,21 41 16,42-62-16,41 41 16,-42-41-16,83 0 15,-42-21-15,42 21 0,-20-20 16,61-1-16,41 21 16,-41 0-16,-20 0 15,20 0 1,20 21-16,-19 20 0,-22 21 0,62-42 15,63 1-15,-22-1 32,42-20-32,0 21 15,20-21-15,21 21 16,-21-21-16,1 0 16,-1 0-16,21 20 62</inkml:trace>
  <inkml:trace contextRef="#ctx1" brushRef="#br0" timeOffset="15125.45">8327 17607 0,'-41'0'172,"-21"0"-156,0 0-16,-20 0 15,20 0-15,-20 0 16,-21 0-16,-42 0 0,1 0 15,20 0-15,1 0 16,-1 0-16,0 0 16,1 0-16,20 0 15,-21 0-15,41 0 0,-20 0 16,42 0-16,-1 0 16,0 0-16,-21 0 15,22 0-15,-1 0 16,0-21-1,-21 21-15,22 0 16,19 0-16,1 0 16,0 0-16,-21 0 15,21 0-15,0 0 0,-1 0 16,22 0 0,-21 0-16,-1 0 0,-19 0 15,19 0-15,1 0 16,0 0-16,0 0 15,-1 0-15,-19 0 16,-22 0-16,63 0 0,-63 0 16,42 0-16,0 0 15,-1 0 1,22 0-16,-1 0 16,1 0-16,-1 0 15,42 0 32,-1 0-31,-20 21-16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09221F-13C4-4CCD-9367-AE2F800A03FE}" type="datetimeFigureOut">
              <a:t>4/22/2025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0CF690-DC4D-44DF-9FD7-1BD75FCD9FC5}" type="slidenum">
              <a:t>‹#›</a:t>
            </a:fld>
            <a:endParaRPr lang="en-US"/>
          </a:p>
        </p:txBody>
      </p:sp>
    </p:spTree>
    <p:extLst>
      <p:ext uri="{BB962C8B-B14F-4D97-AF65-F5344CB8AC3E}">
        <p14:creationId xmlns:p14="http://schemas.microsoft.com/office/powerpoint/2010/main" val="3936842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138A9-6F6F-443A-AF2D-BFF123B49023}" type="slidenum">
              <a:t>1</a:t>
            </a:fld>
            <a:endParaRPr lang="en-US"/>
          </a:p>
        </p:txBody>
      </p:sp>
    </p:spTree>
    <p:extLst>
      <p:ext uri="{BB962C8B-B14F-4D97-AF65-F5344CB8AC3E}">
        <p14:creationId xmlns:p14="http://schemas.microsoft.com/office/powerpoint/2010/main" val="21764095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While username/password combinations are easy to implement, they can also lead to security vulnerabilities, including weak passwords and password reuse, making them less reliable.</a:t>
            </a:r>
          </a:p>
        </p:txBody>
      </p:sp>
      <p:sp>
        <p:nvSpPr>
          <p:cNvPr id="4" name="Slide Number Placeholder 3"/>
          <p:cNvSpPr>
            <a:spLocks noGrp="1"/>
          </p:cNvSpPr>
          <p:nvPr>
            <p:ph type="sldNum" sz="quarter" idx="5"/>
          </p:nvPr>
        </p:nvSpPr>
        <p:spPr/>
        <p:txBody>
          <a:bodyPr/>
          <a:lstStyle/>
          <a:p>
            <a:fld id="{DF0138A9-6F6F-443A-AF2D-BFF123B49023}" type="slidenum">
              <a:t>10</a:t>
            </a:fld>
            <a:endParaRPr lang="en-US"/>
          </a:p>
        </p:txBody>
      </p:sp>
    </p:spTree>
    <p:extLst>
      <p:ext uri="{BB962C8B-B14F-4D97-AF65-F5344CB8AC3E}">
        <p14:creationId xmlns:p14="http://schemas.microsoft.com/office/powerpoint/2010/main" val="3671332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Modern applications increasingly incorporate social media logins alongside traditional username and password forms. This dual approach not only enhances user convenience but also reduces instances of password fatigue, allowing users to select their preferred method. By integrating these login options, developers can cater to diverse user preferences and improve overall user experiences.</a:t>
            </a:r>
          </a:p>
        </p:txBody>
      </p:sp>
      <p:sp>
        <p:nvSpPr>
          <p:cNvPr id="4" name="Slide Number Placeholder 3"/>
          <p:cNvSpPr>
            <a:spLocks noGrp="1"/>
          </p:cNvSpPr>
          <p:nvPr>
            <p:ph type="sldNum" sz="quarter" idx="5"/>
          </p:nvPr>
        </p:nvSpPr>
        <p:spPr/>
        <p:txBody>
          <a:bodyPr/>
          <a:lstStyle/>
          <a:p>
            <a:fld id="{AD0CF690-DC4D-44DF-9FD7-1BD75FCD9FC5}" type="slidenum">
              <a:rPr lang="en-US"/>
              <a:t>11</a:t>
            </a:fld>
            <a:endParaRPr lang="en-US"/>
          </a:p>
        </p:txBody>
      </p:sp>
    </p:spTree>
    <p:extLst>
      <p:ext uri="{BB962C8B-B14F-4D97-AF65-F5344CB8AC3E}">
        <p14:creationId xmlns:p14="http://schemas.microsoft.com/office/powerpoint/2010/main" val="189261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JSON Web Tokens (JWT) offer a modern solution to authentication challenges. They simplify user session management and provide secure, compact tokens that can be easily transmitted.</a:t>
            </a:r>
          </a:p>
        </p:txBody>
      </p:sp>
      <p:sp>
        <p:nvSpPr>
          <p:cNvPr id="4" name="Slide Number Placeholder 3"/>
          <p:cNvSpPr>
            <a:spLocks noGrp="1"/>
          </p:cNvSpPr>
          <p:nvPr>
            <p:ph type="sldNum" sz="quarter" idx="5"/>
          </p:nvPr>
        </p:nvSpPr>
        <p:spPr/>
        <p:txBody>
          <a:bodyPr/>
          <a:lstStyle/>
          <a:p>
            <a:fld id="{DF0138A9-6F6F-443A-AF2D-BFF123B49023}" type="slidenum">
              <a:t>12</a:t>
            </a:fld>
            <a:endParaRPr lang="en-US"/>
          </a:p>
        </p:txBody>
      </p:sp>
    </p:spTree>
    <p:extLst>
      <p:ext uri="{BB962C8B-B14F-4D97-AF65-F5344CB8AC3E}">
        <p14:creationId xmlns:p14="http://schemas.microsoft.com/office/powerpoint/2010/main" val="611481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JWT is a compact token format that encodes information as a JSON object. It is self-contained, meaning it can carry all the necessary data for authentication and authorization.</a:t>
            </a:r>
          </a:p>
        </p:txBody>
      </p:sp>
      <p:sp>
        <p:nvSpPr>
          <p:cNvPr id="4" name="Slide Number Placeholder 3"/>
          <p:cNvSpPr>
            <a:spLocks noGrp="1"/>
          </p:cNvSpPr>
          <p:nvPr>
            <p:ph type="sldNum" sz="quarter" idx="5"/>
          </p:nvPr>
        </p:nvSpPr>
        <p:spPr/>
        <p:txBody>
          <a:bodyPr/>
          <a:lstStyle/>
          <a:p>
            <a:fld id="{DF0138A9-6F6F-443A-AF2D-BFF123B49023}" type="slidenum">
              <a:t>13</a:t>
            </a:fld>
            <a:endParaRPr lang="en-US"/>
          </a:p>
        </p:txBody>
      </p:sp>
    </p:spTree>
    <p:extLst>
      <p:ext uri="{BB962C8B-B14F-4D97-AF65-F5344CB8AC3E}">
        <p14:creationId xmlns:p14="http://schemas.microsoft.com/office/powerpoint/2010/main" val="4048886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Compared to traditional methods, JWTs allow for stateless authentication, meaning users do not need to maintain session states on the server, leading to improved scalability.</a:t>
            </a:r>
          </a:p>
        </p:txBody>
      </p:sp>
      <p:sp>
        <p:nvSpPr>
          <p:cNvPr id="4" name="Slide Number Placeholder 3"/>
          <p:cNvSpPr>
            <a:spLocks noGrp="1"/>
          </p:cNvSpPr>
          <p:nvPr>
            <p:ph type="sldNum" sz="quarter" idx="5"/>
          </p:nvPr>
        </p:nvSpPr>
        <p:spPr/>
        <p:txBody>
          <a:bodyPr/>
          <a:lstStyle/>
          <a:p>
            <a:fld id="{DF0138A9-6F6F-443A-AF2D-BFF123B49023}" type="slidenum">
              <a:t>14</a:t>
            </a:fld>
            <a:endParaRPr lang="en-US"/>
          </a:p>
        </p:txBody>
      </p:sp>
    </p:spTree>
    <p:extLst>
      <p:ext uri="{BB962C8B-B14F-4D97-AF65-F5344CB8AC3E}">
        <p14:creationId xmlns:p14="http://schemas.microsoft.com/office/powerpoint/2010/main" val="3339890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JWTs are ideal for single-page applications and mobile apps, providing a seamless user experience and enhanced security through features like expiration and signing.</a:t>
            </a:r>
          </a:p>
        </p:txBody>
      </p:sp>
      <p:sp>
        <p:nvSpPr>
          <p:cNvPr id="4" name="Slide Number Placeholder 3"/>
          <p:cNvSpPr>
            <a:spLocks noGrp="1"/>
          </p:cNvSpPr>
          <p:nvPr>
            <p:ph type="sldNum" sz="quarter" idx="5"/>
          </p:nvPr>
        </p:nvSpPr>
        <p:spPr/>
        <p:txBody>
          <a:bodyPr/>
          <a:lstStyle/>
          <a:p>
            <a:fld id="{DF0138A9-6F6F-443A-AF2D-BFF123B49023}" type="slidenum">
              <a:t>15</a:t>
            </a:fld>
            <a:endParaRPr lang="en-US"/>
          </a:p>
        </p:txBody>
      </p:sp>
    </p:spTree>
    <p:extLst>
      <p:ext uri="{BB962C8B-B14F-4D97-AF65-F5344CB8AC3E}">
        <p14:creationId xmlns:p14="http://schemas.microsoft.com/office/powerpoint/2010/main" val="28813146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understand JWT better, we need to explore its structure and the processes involved in signing and verifying tokens, as well as the role of claims.</a:t>
            </a:r>
          </a:p>
        </p:txBody>
      </p:sp>
      <p:sp>
        <p:nvSpPr>
          <p:cNvPr id="4" name="Slide Number Placeholder 3"/>
          <p:cNvSpPr>
            <a:spLocks noGrp="1"/>
          </p:cNvSpPr>
          <p:nvPr>
            <p:ph type="sldNum" sz="quarter" idx="5"/>
          </p:nvPr>
        </p:nvSpPr>
        <p:spPr/>
        <p:txBody>
          <a:bodyPr/>
          <a:lstStyle/>
          <a:p>
            <a:fld id="{DF0138A9-6F6F-443A-AF2D-BFF123B49023}" type="slidenum">
              <a:t>16</a:t>
            </a:fld>
            <a:endParaRPr lang="en-US"/>
          </a:p>
        </p:txBody>
      </p:sp>
    </p:spTree>
    <p:extLst>
      <p:ext uri="{BB962C8B-B14F-4D97-AF65-F5344CB8AC3E}">
        <p14:creationId xmlns:p14="http://schemas.microsoft.com/office/powerpoint/2010/main" val="2341676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JWT consists of three parts: a header, a payload, and a signature. Each part is encoded and separated by dots, allowing for a compact and self-contained token.</a:t>
            </a:r>
          </a:p>
        </p:txBody>
      </p:sp>
      <p:sp>
        <p:nvSpPr>
          <p:cNvPr id="4" name="Slide Number Placeholder 3"/>
          <p:cNvSpPr>
            <a:spLocks noGrp="1"/>
          </p:cNvSpPr>
          <p:nvPr>
            <p:ph type="sldNum" sz="quarter" idx="5"/>
          </p:nvPr>
        </p:nvSpPr>
        <p:spPr/>
        <p:txBody>
          <a:bodyPr/>
          <a:lstStyle/>
          <a:p>
            <a:fld id="{DF0138A9-6F6F-443A-AF2D-BFF123B49023}" type="slidenum">
              <a:t>17</a:t>
            </a:fld>
            <a:endParaRPr lang="en-US"/>
          </a:p>
        </p:txBody>
      </p:sp>
    </p:spTree>
    <p:extLst>
      <p:ext uri="{BB962C8B-B14F-4D97-AF65-F5344CB8AC3E}">
        <p14:creationId xmlns:p14="http://schemas.microsoft.com/office/powerpoint/2010/main" val="210750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Refresh tokens work alongside access tokens to maintain user sessions without requiring repeated logins. They provide a way to obtain new access tokens when the old ones expire.</a:t>
            </a:r>
          </a:p>
        </p:txBody>
      </p:sp>
      <p:sp>
        <p:nvSpPr>
          <p:cNvPr id="4" name="Slide Number Placeholder 3"/>
          <p:cNvSpPr>
            <a:spLocks noGrp="1"/>
          </p:cNvSpPr>
          <p:nvPr>
            <p:ph type="sldNum" sz="quarter" idx="5"/>
          </p:nvPr>
        </p:nvSpPr>
        <p:spPr/>
        <p:txBody>
          <a:bodyPr/>
          <a:lstStyle/>
          <a:p>
            <a:fld id="{DF0138A9-6F6F-443A-AF2D-BFF123B49023}" type="slidenum">
              <a:t>20</a:t>
            </a:fld>
            <a:endParaRPr lang="en-US"/>
          </a:p>
        </p:txBody>
      </p:sp>
    </p:spTree>
    <p:extLst>
      <p:ext uri="{BB962C8B-B14F-4D97-AF65-F5344CB8AC3E}">
        <p14:creationId xmlns:p14="http://schemas.microsoft.com/office/powerpoint/2010/main" val="1687644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Refresh tokens are issued to clients to request new access tokens without needing to re-authenticate the user, thus improving user experience.</a:t>
            </a:r>
          </a:p>
        </p:txBody>
      </p:sp>
      <p:sp>
        <p:nvSpPr>
          <p:cNvPr id="4" name="Slide Number Placeholder 3"/>
          <p:cNvSpPr>
            <a:spLocks noGrp="1"/>
          </p:cNvSpPr>
          <p:nvPr>
            <p:ph type="sldNum" sz="quarter" idx="5"/>
          </p:nvPr>
        </p:nvSpPr>
        <p:spPr/>
        <p:txBody>
          <a:bodyPr/>
          <a:lstStyle/>
          <a:p>
            <a:fld id="{DF0138A9-6F6F-443A-AF2D-BFF123B49023}" type="slidenum">
              <a:t>21</a:t>
            </a:fld>
            <a:endParaRPr lang="en-US"/>
          </a:p>
        </p:txBody>
      </p:sp>
    </p:spTree>
    <p:extLst>
      <p:ext uri="{BB962C8B-B14F-4D97-AF65-F5344CB8AC3E}">
        <p14:creationId xmlns:p14="http://schemas.microsoft.com/office/powerpoint/2010/main" val="2775442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cover a variety of topics, starting with the fundamental concepts of authentication and authorization. Then, we'll discuss traditional username and password methods before introducing JWTs and their functionality. We'll also look at refresh tokens, practical implementation in ASP.NET, and explore other authentication methods. Finally, we will analyze when to choose JWT over other options.</a:t>
            </a:r>
          </a:p>
        </p:txBody>
      </p:sp>
      <p:sp>
        <p:nvSpPr>
          <p:cNvPr id="4" name="Slide Number Placeholder 3"/>
          <p:cNvSpPr>
            <a:spLocks noGrp="1"/>
          </p:cNvSpPr>
          <p:nvPr>
            <p:ph type="sldNum" sz="quarter" idx="5"/>
          </p:nvPr>
        </p:nvSpPr>
        <p:spPr/>
        <p:txBody>
          <a:bodyPr/>
          <a:lstStyle/>
          <a:p>
            <a:fld id="{DF0138A9-6F6F-443A-AF2D-BFF123B49023}" type="slidenum">
              <a:t>2</a:t>
            </a:fld>
            <a:endParaRPr lang="en-US"/>
          </a:p>
        </p:txBody>
      </p:sp>
    </p:spTree>
    <p:extLst>
      <p:ext uri="{BB962C8B-B14F-4D97-AF65-F5344CB8AC3E}">
        <p14:creationId xmlns:p14="http://schemas.microsoft.com/office/powerpoint/2010/main" val="3951442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an access token expires, the client can send the refresh token to the server to receive a new access token, allowing for uninterrupted access to the application.</a:t>
            </a:r>
          </a:p>
        </p:txBody>
      </p:sp>
      <p:sp>
        <p:nvSpPr>
          <p:cNvPr id="4" name="Slide Number Placeholder 3"/>
          <p:cNvSpPr>
            <a:spLocks noGrp="1"/>
          </p:cNvSpPr>
          <p:nvPr>
            <p:ph type="sldNum" sz="quarter" idx="5"/>
          </p:nvPr>
        </p:nvSpPr>
        <p:spPr/>
        <p:txBody>
          <a:bodyPr/>
          <a:lstStyle/>
          <a:p>
            <a:fld id="{DF0138A9-6F6F-443A-AF2D-BFF123B49023}" type="slidenum">
              <a:t>22</a:t>
            </a:fld>
            <a:endParaRPr lang="en-US"/>
          </a:p>
        </p:txBody>
      </p:sp>
    </p:spTree>
    <p:extLst>
      <p:ext uri="{BB962C8B-B14F-4D97-AF65-F5344CB8AC3E}">
        <p14:creationId xmlns:p14="http://schemas.microsoft.com/office/powerpoint/2010/main" val="26004441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look at a practical implementation of JWT and refresh tokens within an ASP.NET environment, highlighting best practices and real-world applications.</a:t>
            </a:r>
          </a:p>
        </p:txBody>
      </p:sp>
      <p:sp>
        <p:nvSpPr>
          <p:cNvPr id="4" name="Slide Number Placeholder 3"/>
          <p:cNvSpPr>
            <a:spLocks noGrp="1"/>
          </p:cNvSpPr>
          <p:nvPr>
            <p:ph type="sldNum" sz="quarter" idx="5"/>
          </p:nvPr>
        </p:nvSpPr>
        <p:spPr/>
        <p:txBody>
          <a:bodyPr/>
          <a:lstStyle/>
          <a:p>
            <a:fld id="{DF0138A9-6F6F-443A-AF2D-BFF123B49023}" type="slidenum">
              <a:t>23</a:t>
            </a:fld>
            <a:endParaRPr lang="en-US"/>
          </a:p>
        </p:txBody>
      </p:sp>
    </p:spTree>
    <p:extLst>
      <p:ext uri="{BB962C8B-B14F-4D97-AF65-F5344CB8AC3E}">
        <p14:creationId xmlns:p14="http://schemas.microsoft.com/office/powerpoint/2010/main" val="2353314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Integrating JWT into an ASP.NET application involves configuring middleware and setting up authentication services to create and manage tokens effectively.</a:t>
            </a:r>
          </a:p>
        </p:txBody>
      </p:sp>
      <p:sp>
        <p:nvSpPr>
          <p:cNvPr id="4" name="Slide Number Placeholder 3"/>
          <p:cNvSpPr>
            <a:spLocks noGrp="1"/>
          </p:cNvSpPr>
          <p:nvPr>
            <p:ph type="sldNum" sz="quarter" idx="5"/>
          </p:nvPr>
        </p:nvSpPr>
        <p:spPr/>
        <p:txBody>
          <a:bodyPr/>
          <a:lstStyle/>
          <a:p>
            <a:fld id="{DF0138A9-6F6F-443A-AF2D-BFF123B49023}" type="slidenum">
              <a:t>24</a:t>
            </a:fld>
            <a:endParaRPr lang="en-US"/>
          </a:p>
        </p:txBody>
      </p:sp>
    </p:spTree>
    <p:extLst>
      <p:ext uri="{BB962C8B-B14F-4D97-AF65-F5344CB8AC3E}">
        <p14:creationId xmlns:p14="http://schemas.microsoft.com/office/powerpoint/2010/main" val="20691610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review code snippets that demonstrate best practices for implementing JWT and managing refresh tokens in ASP.NET applications.</a:t>
            </a:r>
          </a:p>
        </p:txBody>
      </p:sp>
      <p:sp>
        <p:nvSpPr>
          <p:cNvPr id="4" name="Slide Number Placeholder 3"/>
          <p:cNvSpPr>
            <a:spLocks noGrp="1"/>
          </p:cNvSpPr>
          <p:nvPr>
            <p:ph type="sldNum" sz="quarter" idx="5"/>
          </p:nvPr>
        </p:nvSpPr>
        <p:spPr/>
        <p:txBody>
          <a:bodyPr/>
          <a:lstStyle/>
          <a:p>
            <a:fld id="{DF0138A9-6F6F-443A-AF2D-BFF123B49023}" type="slidenum">
              <a:t>25</a:t>
            </a:fld>
            <a:endParaRPr lang="en-US"/>
          </a:p>
        </p:txBody>
      </p:sp>
    </p:spTree>
    <p:extLst>
      <p:ext uri="{BB962C8B-B14F-4D97-AF65-F5344CB8AC3E}">
        <p14:creationId xmlns:p14="http://schemas.microsoft.com/office/powerpoint/2010/main" val="35115995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5EF690-9077-4B00-E000-C86F75DA2E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32218A-3804-2593-3507-A3E706A01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D542AD-4E15-059C-D64F-BFD453D36393}"/>
              </a:ext>
            </a:extLst>
          </p:cNvPr>
          <p:cNvSpPr>
            <a:spLocks noGrp="1"/>
          </p:cNvSpPr>
          <p:nvPr>
            <p:ph type="body" idx="1"/>
          </p:nvPr>
        </p:nvSpPr>
        <p:spPr/>
        <p:txBody>
          <a:bodyPr/>
          <a:lstStyle/>
          <a:p>
            <a:r>
              <a:rPr lang="en-US"/>
              <a:t>We will review code snippets that demonstrate best practices for implementing JWT and managing refresh tokens in ASP.NET applications.</a:t>
            </a:r>
          </a:p>
        </p:txBody>
      </p:sp>
      <p:sp>
        <p:nvSpPr>
          <p:cNvPr id="4" name="Slide Number Placeholder 3">
            <a:extLst>
              <a:ext uri="{FF2B5EF4-FFF2-40B4-BE49-F238E27FC236}">
                <a16:creationId xmlns:a16="http://schemas.microsoft.com/office/drawing/2014/main" id="{366B2E34-9F68-917B-805F-893F461FB5AA}"/>
              </a:ext>
            </a:extLst>
          </p:cNvPr>
          <p:cNvSpPr>
            <a:spLocks noGrp="1"/>
          </p:cNvSpPr>
          <p:nvPr>
            <p:ph type="sldNum" sz="quarter" idx="5"/>
          </p:nvPr>
        </p:nvSpPr>
        <p:spPr/>
        <p:txBody>
          <a:bodyPr/>
          <a:lstStyle/>
          <a:p>
            <a:fld id="{DF0138A9-6F6F-443A-AF2D-BFF123B49023}" type="slidenum">
              <a:t>26</a:t>
            </a:fld>
            <a:endParaRPr lang="en-US"/>
          </a:p>
        </p:txBody>
      </p:sp>
    </p:spTree>
    <p:extLst>
      <p:ext uri="{BB962C8B-B14F-4D97-AF65-F5344CB8AC3E}">
        <p14:creationId xmlns:p14="http://schemas.microsoft.com/office/powerpoint/2010/main" val="26945263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979A6-3361-A4B9-93BA-BC9092D806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13455E-1F15-F4D3-09A3-C7DFED5512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762C1C-8FFC-4F70-3D27-E527320A6ABD}"/>
              </a:ext>
            </a:extLst>
          </p:cNvPr>
          <p:cNvSpPr>
            <a:spLocks noGrp="1"/>
          </p:cNvSpPr>
          <p:nvPr>
            <p:ph type="body" idx="1"/>
          </p:nvPr>
        </p:nvSpPr>
        <p:spPr/>
        <p:txBody>
          <a:bodyPr/>
          <a:lstStyle/>
          <a:p>
            <a:r>
              <a:rPr lang="en-US"/>
              <a:t>We will review code snippets that demonstrate best practices for implementing JWT and managing refresh tokens in ASP.NET applications.</a:t>
            </a:r>
          </a:p>
        </p:txBody>
      </p:sp>
      <p:sp>
        <p:nvSpPr>
          <p:cNvPr id="4" name="Slide Number Placeholder 3">
            <a:extLst>
              <a:ext uri="{FF2B5EF4-FFF2-40B4-BE49-F238E27FC236}">
                <a16:creationId xmlns:a16="http://schemas.microsoft.com/office/drawing/2014/main" id="{E281079B-45CD-07F2-EB90-5F6FE103BA94}"/>
              </a:ext>
            </a:extLst>
          </p:cNvPr>
          <p:cNvSpPr>
            <a:spLocks noGrp="1"/>
          </p:cNvSpPr>
          <p:nvPr>
            <p:ph type="sldNum" sz="quarter" idx="5"/>
          </p:nvPr>
        </p:nvSpPr>
        <p:spPr/>
        <p:txBody>
          <a:bodyPr/>
          <a:lstStyle/>
          <a:p>
            <a:fld id="{DF0138A9-6F6F-443A-AF2D-BFF123B49023}" type="slidenum">
              <a:t>27</a:t>
            </a:fld>
            <a:endParaRPr lang="en-US"/>
          </a:p>
        </p:txBody>
      </p:sp>
    </p:spTree>
    <p:extLst>
      <p:ext uri="{BB962C8B-B14F-4D97-AF65-F5344CB8AC3E}">
        <p14:creationId xmlns:p14="http://schemas.microsoft.com/office/powerpoint/2010/main" val="8180998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3A89A-16C8-FDEF-4C98-190FC2E6BD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8D74B8-02DB-5C3C-DA8C-E90A300D55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A92467-B91F-3B42-6CA3-C41B96649357}"/>
              </a:ext>
            </a:extLst>
          </p:cNvPr>
          <p:cNvSpPr>
            <a:spLocks noGrp="1"/>
          </p:cNvSpPr>
          <p:nvPr>
            <p:ph type="body" idx="1"/>
          </p:nvPr>
        </p:nvSpPr>
        <p:spPr/>
        <p:txBody>
          <a:bodyPr/>
          <a:lstStyle/>
          <a:p>
            <a:r>
              <a:rPr lang="en-US"/>
              <a:t>We will review code snippets that demonstrate best practices for implementing JWT and managing refresh tokens in ASP.NET applications.</a:t>
            </a:r>
          </a:p>
        </p:txBody>
      </p:sp>
      <p:sp>
        <p:nvSpPr>
          <p:cNvPr id="4" name="Slide Number Placeholder 3">
            <a:extLst>
              <a:ext uri="{FF2B5EF4-FFF2-40B4-BE49-F238E27FC236}">
                <a16:creationId xmlns:a16="http://schemas.microsoft.com/office/drawing/2014/main" id="{F081FE6E-A2F8-A1C3-0B72-54288359763C}"/>
              </a:ext>
            </a:extLst>
          </p:cNvPr>
          <p:cNvSpPr>
            <a:spLocks noGrp="1"/>
          </p:cNvSpPr>
          <p:nvPr>
            <p:ph type="sldNum" sz="quarter" idx="5"/>
          </p:nvPr>
        </p:nvSpPr>
        <p:spPr/>
        <p:txBody>
          <a:bodyPr/>
          <a:lstStyle/>
          <a:p>
            <a:fld id="{DF0138A9-6F6F-443A-AF2D-BFF123B49023}" type="slidenum">
              <a:t>28</a:t>
            </a:fld>
            <a:endParaRPr lang="en-US"/>
          </a:p>
        </p:txBody>
      </p:sp>
    </p:spTree>
    <p:extLst>
      <p:ext uri="{BB962C8B-B14F-4D97-AF65-F5344CB8AC3E}">
        <p14:creationId xmlns:p14="http://schemas.microsoft.com/office/powerpoint/2010/main" val="26799679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39C57-1911-786F-4049-C89AFCC229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1746A9-4046-4C6C-1738-6B49B1F6A5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02D629-912B-04FA-6E47-A3B742991EEE}"/>
              </a:ext>
            </a:extLst>
          </p:cNvPr>
          <p:cNvSpPr>
            <a:spLocks noGrp="1"/>
          </p:cNvSpPr>
          <p:nvPr>
            <p:ph type="body" idx="1"/>
          </p:nvPr>
        </p:nvSpPr>
        <p:spPr/>
        <p:txBody>
          <a:bodyPr/>
          <a:lstStyle/>
          <a:p>
            <a:r>
              <a:rPr lang="en-US"/>
              <a:t>We will review code snippets that demonstrate best practices for implementing JWT and managing refresh tokens in ASP.NET applications.</a:t>
            </a:r>
          </a:p>
        </p:txBody>
      </p:sp>
      <p:sp>
        <p:nvSpPr>
          <p:cNvPr id="4" name="Slide Number Placeholder 3">
            <a:extLst>
              <a:ext uri="{FF2B5EF4-FFF2-40B4-BE49-F238E27FC236}">
                <a16:creationId xmlns:a16="http://schemas.microsoft.com/office/drawing/2014/main" id="{091C3340-092A-60E2-F910-62C58BA16431}"/>
              </a:ext>
            </a:extLst>
          </p:cNvPr>
          <p:cNvSpPr>
            <a:spLocks noGrp="1"/>
          </p:cNvSpPr>
          <p:nvPr>
            <p:ph type="sldNum" sz="quarter" idx="5"/>
          </p:nvPr>
        </p:nvSpPr>
        <p:spPr/>
        <p:txBody>
          <a:bodyPr/>
          <a:lstStyle/>
          <a:p>
            <a:fld id="{DF0138A9-6F6F-443A-AF2D-BFF123B49023}" type="slidenum">
              <a:t>29</a:t>
            </a:fld>
            <a:endParaRPr lang="en-US"/>
          </a:p>
        </p:txBody>
      </p:sp>
    </p:spTree>
    <p:extLst>
      <p:ext uri="{BB962C8B-B14F-4D97-AF65-F5344CB8AC3E}">
        <p14:creationId xmlns:p14="http://schemas.microsoft.com/office/powerpoint/2010/main" val="20481926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9B513E-3564-8565-A552-94BC0F1787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497033-174D-C845-C38F-E2338BB361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883BD8-28C2-E701-843B-59D3EDE7D51B}"/>
              </a:ext>
            </a:extLst>
          </p:cNvPr>
          <p:cNvSpPr>
            <a:spLocks noGrp="1"/>
          </p:cNvSpPr>
          <p:nvPr>
            <p:ph type="body" idx="1"/>
          </p:nvPr>
        </p:nvSpPr>
        <p:spPr/>
        <p:txBody>
          <a:bodyPr/>
          <a:lstStyle/>
          <a:p>
            <a:r>
              <a:rPr lang="en-US"/>
              <a:t>We will review code snippets that demonstrate best practices for implementing JWT and managing refresh tokens in ASP.NET applications.</a:t>
            </a:r>
          </a:p>
        </p:txBody>
      </p:sp>
      <p:sp>
        <p:nvSpPr>
          <p:cNvPr id="4" name="Slide Number Placeholder 3">
            <a:extLst>
              <a:ext uri="{FF2B5EF4-FFF2-40B4-BE49-F238E27FC236}">
                <a16:creationId xmlns:a16="http://schemas.microsoft.com/office/drawing/2014/main" id="{B825D2E4-9C79-BD62-B9D3-E588316A771F}"/>
              </a:ext>
            </a:extLst>
          </p:cNvPr>
          <p:cNvSpPr>
            <a:spLocks noGrp="1"/>
          </p:cNvSpPr>
          <p:nvPr>
            <p:ph type="sldNum" sz="quarter" idx="5"/>
          </p:nvPr>
        </p:nvSpPr>
        <p:spPr/>
        <p:txBody>
          <a:bodyPr/>
          <a:lstStyle/>
          <a:p>
            <a:fld id="{DF0138A9-6F6F-443A-AF2D-BFF123B49023}" type="slidenum">
              <a:t>30</a:t>
            </a:fld>
            <a:endParaRPr lang="en-US"/>
          </a:p>
        </p:txBody>
      </p:sp>
    </p:spTree>
    <p:extLst>
      <p:ext uri="{BB962C8B-B14F-4D97-AF65-F5344CB8AC3E}">
        <p14:creationId xmlns:p14="http://schemas.microsoft.com/office/powerpoint/2010/main" val="3601881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1FD03-FEA1-A1CB-A6A9-9DEAB3065A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581767-3BE0-DC3F-6829-4B50A43023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02DE9F-7243-FBA8-6C26-833415E2B1E4}"/>
              </a:ext>
            </a:extLst>
          </p:cNvPr>
          <p:cNvSpPr>
            <a:spLocks noGrp="1"/>
          </p:cNvSpPr>
          <p:nvPr>
            <p:ph type="body" idx="1"/>
          </p:nvPr>
        </p:nvSpPr>
        <p:spPr/>
        <p:txBody>
          <a:bodyPr/>
          <a:lstStyle/>
          <a:p>
            <a:r>
              <a:rPr lang="en-US"/>
              <a:t>We will review code snippets that demonstrate best practices for implementing JWT and managing refresh tokens in ASP.NET applications.</a:t>
            </a:r>
          </a:p>
        </p:txBody>
      </p:sp>
      <p:sp>
        <p:nvSpPr>
          <p:cNvPr id="4" name="Slide Number Placeholder 3">
            <a:extLst>
              <a:ext uri="{FF2B5EF4-FFF2-40B4-BE49-F238E27FC236}">
                <a16:creationId xmlns:a16="http://schemas.microsoft.com/office/drawing/2014/main" id="{E3915F3B-63D4-FD8C-EA96-B53172C93D34}"/>
              </a:ext>
            </a:extLst>
          </p:cNvPr>
          <p:cNvSpPr>
            <a:spLocks noGrp="1"/>
          </p:cNvSpPr>
          <p:nvPr>
            <p:ph type="sldNum" sz="quarter" idx="5"/>
          </p:nvPr>
        </p:nvSpPr>
        <p:spPr/>
        <p:txBody>
          <a:bodyPr/>
          <a:lstStyle/>
          <a:p>
            <a:fld id="{DF0138A9-6F6F-443A-AF2D-BFF123B49023}" type="slidenum">
              <a:t>31</a:t>
            </a:fld>
            <a:endParaRPr lang="en-US"/>
          </a:p>
        </p:txBody>
      </p:sp>
    </p:spTree>
    <p:extLst>
      <p:ext uri="{BB962C8B-B14F-4D97-AF65-F5344CB8AC3E}">
        <p14:creationId xmlns:p14="http://schemas.microsoft.com/office/powerpoint/2010/main" val="1557448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Understanding authentication and authorization is crucial in today's digital landscape. These processes ensure that users are who they say they are and that they have permission to access certain resources.</a:t>
            </a:r>
          </a:p>
        </p:txBody>
      </p:sp>
      <p:sp>
        <p:nvSpPr>
          <p:cNvPr id="4" name="Slide Number Placeholder 3"/>
          <p:cNvSpPr>
            <a:spLocks noGrp="1"/>
          </p:cNvSpPr>
          <p:nvPr>
            <p:ph type="sldNum" sz="quarter" idx="5"/>
          </p:nvPr>
        </p:nvSpPr>
        <p:spPr/>
        <p:txBody>
          <a:bodyPr/>
          <a:lstStyle/>
          <a:p>
            <a:fld id="{DF0138A9-6F6F-443A-AF2D-BFF123B49023}" type="slidenum">
              <a:t>3</a:t>
            </a:fld>
            <a:endParaRPr lang="en-US"/>
          </a:p>
        </p:txBody>
      </p:sp>
    </p:spTree>
    <p:extLst>
      <p:ext uri="{BB962C8B-B14F-4D97-AF65-F5344CB8AC3E}">
        <p14:creationId xmlns:p14="http://schemas.microsoft.com/office/powerpoint/2010/main" val="22901484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Choosing the right authentication method depends on various factors, including scalability, security, and user experience. Let's analyze when JWT is the best choice.</a:t>
            </a:r>
          </a:p>
        </p:txBody>
      </p:sp>
      <p:sp>
        <p:nvSpPr>
          <p:cNvPr id="4" name="Slide Number Placeholder 3"/>
          <p:cNvSpPr>
            <a:spLocks noGrp="1"/>
          </p:cNvSpPr>
          <p:nvPr>
            <p:ph type="sldNum" sz="quarter" idx="5"/>
          </p:nvPr>
        </p:nvSpPr>
        <p:spPr/>
        <p:txBody>
          <a:bodyPr/>
          <a:lstStyle/>
          <a:p>
            <a:fld id="{DF0138A9-6F6F-443A-AF2D-BFF123B49023}" type="slidenum">
              <a:t>32</a:t>
            </a:fld>
            <a:endParaRPr lang="en-US"/>
          </a:p>
        </p:txBody>
      </p:sp>
    </p:spTree>
    <p:extLst>
      <p:ext uri="{BB962C8B-B14F-4D97-AF65-F5344CB8AC3E}">
        <p14:creationId xmlns:p14="http://schemas.microsoft.com/office/powerpoint/2010/main" val="20194478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JWTs offer several advantages, such as statelessness and scalability, but also come with challenges like token management and potential security risks if not implemented correctly.</a:t>
            </a:r>
          </a:p>
        </p:txBody>
      </p:sp>
      <p:sp>
        <p:nvSpPr>
          <p:cNvPr id="4" name="Slide Number Placeholder 3"/>
          <p:cNvSpPr>
            <a:spLocks noGrp="1"/>
          </p:cNvSpPr>
          <p:nvPr>
            <p:ph type="sldNum" sz="quarter" idx="5"/>
          </p:nvPr>
        </p:nvSpPr>
        <p:spPr/>
        <p:txBody>
          <a:bodyPr/>
          <a:lstStyle/>
          <a:p>
            <a:fld id="{DF0138A9-6F6F-443A-AF2D-BFF123B49023}" type="slidenum">
              <a:t>33</a:t>
            </a:fld>
            <a:endParaRPr lang="en-US"/>
          </a:p>
        </p:txBody>
      </p:sp>
    </p:spTree>
    <p:extLst>
      <p:ext uri="{BB962C8B-B14F-4D97-AF65-F5344CB8AC3E}">
        <p14:creationId xmlns:p14="http://schemas.microsoft.com/office/powerpoint/2010/main" val="26887161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summary, JWTs are a powerful tool for modern authentication. By adopting JWTs, developers can enhance application security and improve user experiences with seamless authentication flows.</a:t>
            </a:r>
          </a:p>
        </p:txBody>
      </p:sp>
      <p:sp>
        <p:nvSpPr>
          <p:cNvPr id="4" name="Slide Number Placeholder 3"/>
          <p:cNvSpPr>
            <a:spLocks noGrp="1"/>
          </p:cNvSpPr>
          <p:nvPr>
            <p:ph type="sldNum" sz="quarter" idx="5"/>
          </p:nvPr>
        </p:nvSpPr>
        <p:spPr/>
        <p:txBody>
          <a:bodyPr/>
          <a:lstStyle/>
          <a:p>
            <a:fld id="{DF0138A9-6F6F-443A-AF2D-BFF123B49023}" type="slidenum">
              <a:t>34</a:t>
            </a:fld>
            <a:endParaRPr lang="en-US"/>
          </a:p>
        </p:txBody>
      </p:sp>
    </p:spTree>
    <p:extLst>
      <p:ext uri="{BB962C8B-B14F-4D97-AF65-F5344CB8AC3E}">
        <p14:creationId xmlns:p14="http://schemas.microsoft.com/office/powerpoint/2010/main" val="1675403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Authentication is the process of verifying a user's identity, while authorization determines what resources a user can access. Both are essential for securing applications and protecting user data.</a:t>
            </a:r>
          </a:p>
        </p:txBody>
      </p:sp>
      <p:sp>
        <p:nvSpPr>
          <p:cNvPr id="4" name="Slide Number Placeholder 3"/>
          <p:cNvSpPr>
            <a:spLocks noGrp="1"/>
          </p:cNvSpPr>
          <p:nvPr>
            <p:ph type="sldNum" sz="quarter" idx="5"/>
          </p:nvPr>
        </p:nvSpPr>
        <p:spPr/>
        <p:txBody>
          <a:bodyPr/>
          <a:lstStyle/>
          <a:p>
            <a:fld id="{DF0138A9-6F6F-443A-AF2D-BFF123B49023}" type="slidenum">
              <a:t>4</a:t>
            </a:fld>
            <a:endParaRPr lang="en-US"/>
          </a:p>
        </p:txBody>
      </p:sp>
    </p:spTree>
    <p:extLst>
      <p:ext uri="{BB962C8B-B14F-4D97-AF65-F5344CB8AC3E}">
        <p14:creationId xmlns:p14="http://schemas.microsoft.com/office/powerpoint/2010/main" val="1176747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8868AA-7305-FE83-9158-B529B570F5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74358C-D235-BE05-3DA9-EC85B18F0C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7420E5-1428-5C79-3DAA-934BE12BA51D}"/>
              </a:ext>
            </a:extLst>
          </p:cNvPr>
          <p:cNvSpPr>
            <a:spLocks noGrp="1"/>
          </p:cNvSpPr>
          <p:nvPr>
            <p:ph type="body" idx="1"/>
          </p:nvPr>
        </p:nvSpPr>
        <p:spPr/>
        <p:txBody>
          <a:bodyPr/>
          <a:lstStyle/>
          <a:p>
            <a:r>
              <a:rPr lang="en-US"/>
              <a:t>Authentication is the process of verifying a user's identity, while authorization determines what resources a user can access. Both are essential for securing applications and protecting user data.</a:t>
            </a:r>
          </a:p>
        </p:txBody>
      </p:sp>
      <p:sp>
        <p:nvSpPr>
          <p:cNvPr id="4" name="Slide Number Placeholder 3">
            <a:extLst>
              <a:ext uri="{FF2B5EF4-FFF2-40B4-BE49-F238E27FC236}">
                <a16:creationId xmlns:a16="http://schemas.microsoft.com/office/drawing/2014/main" id="{A573FBD3-DF97-A811-D75D-FDF2664BD660}"/>
              </a:ext>
            </a:extLst>
          </p:cNvPr>
          <p:cNvSpPr>
            <a:spLocks noGrp="1"/>
          </p:cNvSpPr>
          <p:nvPr>
            <p:ph type="sldNum" sz="quarter" idx="5"/>
          </p:nvPr>
        </p:nvSpPr>
        <p:spPr/>
        <p:txBody>
          <a:bodyPr/>
          <a:lstStyle/>
          <a:p>
            <a:fld id="{DF0138A9-6F6F-443A-AF2D-BFF123B49023}" type="slidenum">
              <a:t>5</a:t>
            </a:fld>
            <a:endParaRPr lang="en-US"/>
          </a:p>
        </p:txBody>
      </p:sp>
    </p:spTree>
    <p:extLst>
      <p:ext uri="{BB962C8B-B14F-4D97-AF65-F5344CB8AC3E}">
        <p14:creationId xmlns:p14="http://schemas.microsoft.com/office/powerpoint/2010/main" val="2149185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A536AE-E922-8AD1-B805-A5B8B537B2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EB77D8-DB88-5134-4031-A670AAA720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F0A01A-02C2-53B0-B4CA-B0B1EFB024AF}"/>
              </a:ext>
            </a:extLst>
          </p:cNvPr>
          <p:cNvSpPr>
            <a:spLocks noGrp="1"/>
          </p:cNvSpPr>
          <p:nvPr>
            <p:ph type="body" idx="1"/>
          </p:nvPr>
        </p:nvSpPr>
        <p:spPr/>
        <p:txBody>
          <a:bodyPr/>
          <a:lstStyle/>
          <a:p>
            <a:r>
              <a:rPr lang="en-US"/>
              <a:t>Authentication is the process of verifying a user's identity, while authorization determines what resources a user can access. Both are essential for securing applications and protecting user data.</a:t>
            </a:r>
          </a:p>
        </p:txBody>
      </p:sp>
      <p:sp>
        <p:nvSpPr>
          <p:cNvPr id="4" name="Slide Number Placeholder 3">
            <a:extLst>
              <a:ext uri="{FF2B5EF4-FFF2-40B4-BE49-F238E27FC236}">
                <a16:creationId xmlns:a16="http://schemas.microsoft.com/office/drawing/2014/main" id="{AD62AF70-5738-62BC-AFFC-4FB9D5FA5D23}"/>
              </a:ext>
            </a:extLst>
          </p:cNvPr>
          <p:cNvSpPr>
            <a:spLocks noGrp="1"/>
          </p:cNvSpPr>
          <p:nvPr>
            <p:ph type="sldNum" sz="quarter" idx="5"/>
          </p:nvPr>
        </p:nvSpPr>
        <p:spPr/>
        <p:txBody>
          <a:bodyPr/>
          <a:lstStyle/>
          <a:p>
            <a:fld id="{DF0138A9-6F6F-443A-AF2D-BFF123B49023}" type="slidenum">
              <a:t>6</a:t>
            </a:fld>
            <a:endParaRPr lang="en-US"/>
          </a:p>
        </p:txBody>
      </p:sp>
    </p:spTree>
    <p:extLst>
      <p:ext uri="{BB962C8B-B14F-4D97-AF65-F5344CB8AC3E}">
        <p14:creationId xmlns:p14="http://schemas.microsoft.com/office/powerpoint/2010/main" val="1805220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Challenges such as password fatigue, phishing attacks, and social engineering can undermine authentication efforts, making it vital to adopt robust methods to mitigate these risks.</a:t>
            </a:r>
          </a:p>
        </p:txBody>
      </p:sp>
      <p:sp>
        <p:nvSpPr>
          <p:cNvPr id="4" name="Slide Number Placeholder 3"/>
          <p:cNvSpPr>
            <a:spLocks noGrp="1"/>
          </p:cNvSpPr>
          <p:nvPr>
            <p:ph type="sldNum" sz="quarter" idx="5"/>
          </p:nvPr>
        </p:nvSpPr>
        <p:spPr/>
        <p:txBody>
          <a:bodyPr/>
          <a:lstStyle/>
          <a:p>
            <a:fld id="{DF0138A9-6F6F-443A-AF2D-BFF123B49023}" type="slidenum">
              <a:t>7</a:t>
            </a:fld>
            <a:endParaRPr lang="en-US"/>
          </a:p>
        </p:txBody>
      </p:sp>
    </p:spTree>
    <p:extLst>
      <p:ext uri="{BB962C8B-B14F-4D97-AF65-F5344CB8AC3E}">
        <p14:creationId xmlns:p14="http://schemas.microsoft.com/office/powerpoint/2010/main" val="3232954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Despite their age, username and password combinations remain the most common method of authentication. However, their simplicity comes with notable limitations.</a:t>
            </a:r>
          </a:p>
        </p:txBody>
      </p:sp>
      <p:sp>
        <p:nvSpPr>
          <p:cNvPr id="4" name="Slide Number Placeholder 3"/>
          <p:cNvSpPr>
            <a:spLocks noGrp="1"/>
          </p:cNvSpPr>
          <p:nvPr>
            <p:ph type="sldNum" sz="quarter" idx="5"/>
          </p:nvPr>
        </p:nvSpPr>
        <p:spPr/>
        <p:txBody>
          <a:bodyPr/>
          <a:lstStyle/>
          <a:p>
            <a:fld id="{DF0138A9-6F6F-443A-AF2D-BFF123B49023}" type="slidenum">
              <a:t>8</a:t>
            </a:fld>
            <a:endParaRPr lang="en-US"/>
          </a:p>
        </p:txBody>
      </p:sp>
    </p:spTree>
    <p:extLst>
      <p:ext uri="{BB962C8B-B14F-4D97-AF65-F5344CB8AC3E}">
        <p14:creationId xmlns:p14="http://schemas.microsoft.com/office/powerpoint/2010/main" val="3142916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Username/password authentication has been around for decades, offering a straightforward way for users to log in. Its familiarity makes it a go-to method in many applications.</a:t>
            </a:r>
          </a:p>
        </p:txBody>
      </p:sp>
      <p:sp>
        <p:nvSpPr>
          <p:cNvPr id="4" name="Slide Number Placeholder 3"/>
          <p:cNvSpPr>
            <a:spLocks noGrp="1"/>
          </p:cNvSpPr>
          <p:nvPr>
            <p:ph type="sldNum" sz="quarter" idx="5"/>
          </p:nvPr>
        </p:nvSpPr>
        <p:spPr/>
        <p:txBody>
          <a:bodyPr/>
          <a:lstStyle/>
          <a:p>
            <a:fld id="{DF0138A9-6F6F-443A-AF2D-BFF123B49023}" type="slidenum">
              <a:t>9</a:t>
            </a:fld>
            <a:endParaRPr lang="en-US"/>
          </a:p>
        </p:txBody>
      </p:sp>
    </p:spTree>
    <p:extLst>
      <p:ext uri="{BB962C8B-B14F-4D97-AF65-F5344CB8AC3E}">
        <p14:creationId xmlns:p14="http://schemas.microsoft.com/office/powerpoint/2010/main" val="30862356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p:nvPr/>
        </p:nvSpPr>
        <p:spPr>
          <a:xfrm>
            <a:off x="517870" y="6209925"/>
            <a:ext cx="11155680" cy="45719"/>
          </a:xfrm>
          <a:custGeom>
            <a:avLst/>
            <a:gdLst>
              <a:gd name="connsiteX0" fmla="*/ 0 w 8715708"/>
              <a:gd name="connsiteY0" fmla="*/ 0 h 45719"/>
              <a:gd name="connsiteX1" fmla="*/ 3694525 w 8715708"/>
              <a:gd name="connsiteY1" fmla="*/ 0 h 45719"/>
              <a:gd name="connsiteX2" fmla="*/ 5021183 w 8715708"/>
              <a:gd name="connsiteY2" fmla="*/ 0 h 45719"/>
              <a:gd name="connsiteX3" fmla="*/ 8715708 w 8715708"/>
              <a:gd name="connsiteY3" fmla="*/ 0 h 45719"/>
              <a:gd name="connsiteX4" fmla="*/ 8715708 w 8715708"/>
              <a:gd name="connsiteY4" fmla="*/ 45719 h 45719"/>
              <a:gd name="connsiteX5" fmla="*/ 5021183 w 8715708"/>
              <a:gd name="connsiteY5" fmla="*/ 45719 h 45719"/>
              <a:gd name="connsiteX6" fmla="*/ 3694525 w 8715708"/>
              <a:gd name="connsiteY6" fmla="*/ 45719 h 45719"/>
              <a:gd name="connsiteX7" fmla="*/ 0 w 8715708"/>
              <a:gd name="connsiteY7" fmla="*/ 45719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B2327B2-BA4B-2C04-0751-5CB63D4AA425}"/>
              </a:ext>
            </a:extLst>
          </p:cNvPr>
          <p:cNvSpPr>
            <a:spLocks noGrp="1"/>
          </p:cNvSpPr>
          <p:nvPr>
            <p:ph type="ctrTitle"/>
          </p:nvPr>
        </p:nvSpPr>
        <p:spPr>
          <a:xfrm>
            <a:off x="521208" y="978408"/>
            <a:ext cx="11155680" cy="3429000"/>
          </a:xfrm>
        </p:spPr>
        <p:txBody>
          <a:bodyPr anchor="t">
            <a:normAutofit/>
          </a:bodyPr>
          <a:lstStyle>
            <a:lvl1pPr algn="l">
              <a:defRPr sz="7200"/>
            </a:lvl1pPr>
          </a:lstStyle>
          <a:p>
            <a:r>
              <a:rPr lang="en-US"/>
              <a:t>Click to edit Master title style</a:t>
            </a:r>
          </a:p>
        </p:txBody>
      </p:sp>
      <p:sp>
        <p:nvSpPr>
          <p:cNvPr id="3" name="Subtitle 2">
            <a:extLst>
              <a:ext uri="{FF2B5EF4-FFF2-40B4-BE49-F238E27FC236}">
                <a16:creationId xmlns:a16="http://schemas.microsoft.com/office/drawing/2014/main" id="{E7201176-DC7A-4C3D-3D8F-352526DA7B5D}"/>
              </a:ext>
            </a:extLst>
          </p:cNvPr>
          <p:cNvSpPr>
            <a:spLocks noGrp="1"/>
          </p:cNvSpPr>
          <p:nvPr>
            <p:ph type="subTitle" idx="1"/>
          </p:nvPr>
        </p:nvSpPr>
        <p:spPr>
          <a:xfrm>
            <a:off x="521208" y="4480560"/>
            <a:ext cx="7104888" cy="1399032"/>
          </a:xfrm>
        </p:spPr>
        <p:txBody>
          <a:bodyPr anchor="b">
            <a:normAutofit/>
          </a:bodyPr>
          <a:lstStyle>
            <a:lvl1pPr marL="0" indent="0" algn="l">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7DC221-9A2E-7459-102F-C3CFB27CC389}"/>
              </a:ext>
            </a:extLst>
          </p:cNvPr>
          <p:cNvSpPr>
            <a:spLocks noGrp="1"/>
          </p:cNvSpPr>
          <p:nvPr>
            <p:ph type="dt" sz="half" idx="10"/>
          </p:nvPr>
        </p:nvSpPr>
        <p:spPr/>
        <p:txBody>
          <a:bodyPr/>
          <a:lstStyle/>
          <a:p>
            <a:fld id="{E80C50CD-E178-4744-9B35-B2F624D6C5E9}" type="datetimeFigureOut">
              <a:rPr lang="en-US" smtClean="0"/>
              <a:t>4/22/2025</a:t>
            </a:fld>
            <a:endParaRPr lang="en-US"/>
          </a:p>
        </p:txBody>
      </p:sp>
      <p:sp>
        <p:nvSpPr>
          <p:cNvPr id="5" name="Footer Placeholder 4">
            <a:extLst>
              <a:ext uri="{FF2B5EF4-FFF2-40B4-BE49-F238E27FC236}">
                <a16:creationId xmlns:a16="http://schemas.microsoft.com/office/drawing/2014/main" id="{A5020671-6F7D-3A03-EEC1-661A87F96F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53D3A-E0F9-8386-2A6C-96671FBB15A5}"/>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1416027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36771-E72D-FAD8-771E-3E196DD2E1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5BB827-257D-60D9-792F-E695900429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E5D2E7-C856-F78A-E88C-375474982A5F}"/>
              </a:ext>
            </a:extLst>
          </p:cNvPr>
          <p:cNvSpPr>
            <a:spLocks noGrp="1"/>
          </p:cNvSpPr>
          <p:nvPr>
            <p:ph type="dt" sz="half" idx="10"/>
          </p:nvPr>
        </p:nvSpPr>
        <p:spPr/>
        <p:txBody>
          <a:bodyPr/>
          <a:lstStyle/>
          <a:p>
            <a:fld id="{E80C50CD-E178-4744-9B35-B2F624D6C5E9}" type="datetimeFigureOut">
              <a:rPr lang="en-US" smtClean="0"/>
              <a:t>4/22/2025</a:t>
            </a:fld>
            <a:endParaRPr lang="en-US"/>
          </a:p>
        </p:txBody>
      </p:sp>
      <p:sp>
        <p:nvSpPr>
          <p:cNvPr id="5" name="Footer Placeholder 4">
            <a:extLst>
              <a:ext uri="{FF2B5EF4-FFF2-40B4-BE49-F238E27FC236}">
                <a16:creationId xmlns:a16="http://schemas.microsoft.com/office/drawing/2014/main" id="{0FDAB289-9591-51C9-9E3C-B6F2ACC6A6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FE037C-790D-7442-8E43-D2740B3952B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609984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635151-A38B-3766-6A32-FF1DF7687D9F}"/>
              </a:ext>
            </a:extLst>
          </p:cNvPr>
          <p:cNvSpPr>
            <a:spLocks noGrp="1"/>
          </p:cNvSpPr>
          <p:nvPr>
            <p:ph type="title" orient="vert"/>
          </p:nvPr>
        </p:nvSpPr>
        <p:spPr>
          <a:xfrm>
            <a:off x="8659368" y="978408"/>
            <a:ext cx="2551176" cy="536752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3D132D1-640C-FB9A-AD6F-D845738349F6}"/>
              </a:ext>
            </a:extLst>
          </p:cNvPr>
          <p:cNvSpPr>
            <a:spLocks noGrp="1"/>
          </p:cNvSpPr>
          <p:nvPr>
            <p:ph type="body" orient="vert" idx="1"/>
          </p:nvPr>
        </p:nvSpPr>
        <p:spPr>
          <a:xfrm>
            <a:off x="521208" y="978408"/>
            <a:ext cx="8010144" cy="53675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55F80A-4BA7-8ED8-9A62-B92194272620}"/>
              </a:ext>
            </a:extLst>
          </p:cNvPr>
          <p:cNvSpPr>
            <a:spLocks noGrp="1"/>
          </p:cNvSpPr>
          <p:nvPr>
            <p:ph type="dt" sz="half" idx="10"/>
          </p:nvPr>
        </p:nvSpPr>
        <p:spPr/>
        <p:txBody>
          <a:bodyPr/>
          <a:lstStyle/>
          <a:p>
            <a:fld id="{E80C50CD-E178-4744-9B35-B2F624D6C5E9}" type="datetimeFigureOut">
              <a:rPr lang="en-US" smtClean="0"/>
              <a:t>4/22/2025</a:t>
            </a:fld>
            <a:endParaRPr lang="en-US"/>
          </a:p>
        </p:txBody>
      </p:sp>
      <p:sp>
        <p:nvSpPr>
          <p:cNvPr id="5" name="Footer Placeholder 4">
            <a:extLst>
              <a:ext uri="{FF2B5EF4-FFF2-40B4-BE49-F238E27FC236}">
                <a16:creationId xmlns:a16="http://schemas.microsoft.com/office/drawing/2014/main" id="{85E38113-D55A-A1A0-D1FE-53C95860FB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19DDB-F89D-4B2D-21A2-82AF1D1023E4}"/>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262572D8-D485-1DB1-34B1-C35C61C89940}"/>
              </a:ext>
            </a:extLst>
          </p:cNvPr>
          <p:cNvSpPr/>
          <p:nvPr/>
        </p:nvSpPr>
        <p:spPr>
          <a:xfrm rot="5400000">
            <a:off x="8936623" y="3585018"/>
            <a:ext cx="532573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7002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26D03-149A-DAB3-4B2A-E9B74F2E25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C1E73D-41A7-9934-0990-9208B95232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BB2A3F-E719-673C-5D56-F663712D0E7F}"/>
              </a:ext>
            </a:extLst>
          </p:cNvPr>
          <p:cNvSpPr>
            <a:spLocks noGrp="1"/>
          </p:cNvSpPr>
          <p:nvPr>
            <p:ph type="dt" sz="half" idx="10"/>
          </p:nvPr>
        </p:nvSpPr>
        <p:spPr/>
        <p:txBody>
          <a:bodyPr/>
          <a:lstStyle/>
          <a:p>
            <a:fld id="{E80C50CD-E178-4744-9B35-B2F624D6C5E9}" type="datetimeFigureOut">
              <a:rPr lang="en-US" smtClean="0"/>
              <a:t>4/22/2025</a:t>
            </a:fld>
            <a:endParaRPr lang="en-US"/>
          </a:p>
        </p:txBody>
      </p:sp>
      <p:sp>
        <p:nvSpPr>
          <p:cNvPr id="5" name="Footer Placeholder 4">
            <a:extLst>
              <a:ext uri="{FF2B5EF4-FFF2-40B4-BE49-F238E27FC236}">
                <a16:creationId xmlns:a16="http://schemas.microsoft.com/office/drawing/2014/main" id="{04AE594A-52F5-D85E-343C-ADFEE3C72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7D5C9C-B2E2-FC26-E459-9E880EF975B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448571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D51F-B2D5-2804-4F7C-C99850FBD05B}"/>
              </a:ext>
            </a:extLst>
          </p:cNvPr>
          <p:cNvSpPr>
            <a:spLocks noGrp="1"/>
          </p:cNvSpPr>
          <p:nvPr>
            <p:ph type="title"/>
          </p:nvPr>
        </p:nvSpPr>
        <p:spPr>
          <a:xfrm>
            <a:off x="521208" y="978408"/>
            <a:ext cx="5020056" cy="4288536"/>
          </a:xfrm>
        </p:spPr>
        <p:txBody>
          <a:bodyPr anchor="t">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15FE5516-03B6-C488-EB4A-68AE681EDFB8}"/>
              </a:ext>
            </a:extLst>
          </p:cNvPr>
          <p:cNvSpPr>
            <a:spLocks noGrp="1"/>
          </p:cNvSpPr>
          <p:nvPr>
            <p:ph type="body" idx="1"/>
          </p:nvPr>
        </p:nvSpPr>
        <p:spPr>
          <a:xfrm>
            <a:off x="521208" y="5266944"/>
            <a:ext cx="5020056" cy="1088136"/>
          </a:xfrm>
        </p:spPr>
        <p:txBody>
          <a:bodyPr anchor="b">
            <a:normAutofit/>
          </a:bodyPr>
          <a:lstStyle>
            <a:lvl1pPr marL="0" indent="0">
              <a:buNone/>
              <a:defRPr sz="2200" i="1">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0ECB4D7-49A7-D050-70B9-11A1E2D445D8}"/>
              </a:ext>
            </a:extLst>
          </p:cNvPr>
          <p:cNvSpPr>
            <a:spLocks noGrp="1"/>
          </p:cNvSpPr>
          <p:nvPr>
            <p:ph type="dt" sz="half" idx="10"/>
          </p:nvPr>
        </p:nvSpPr>
        <p:spPr/>
        <p:txBody>
          <a:bodyPr/>
          <a:lstStyle/>
          <a:p>
            <a:fld id="{E80C50CD-E178-4744-9B35-B2F624D6C5E9}" type="datetimeFigureOut">
              <a:rPr lang="en-US" smtClean="0"/>
              <a:t>4/22/2025</a:t>
            </a:fld>
            <a:endParaRPr lang="en-US"/>
          </a:p>
        </p:txBody>
      </p:sp>
      <p:sp>
        <p:nvSpPr>
          <p:cNvPr id="5" name="Footer Placeholder 4">
            <a:extLst>
              <a:ext uri="{FF2B5EF4-FFF2-40B4-BE49-F238E27FC236}">
                <a16:creationId xmlns:a16="http://schemas.microsoft.com/office/drawing/2014/main" id="{8A9A913F-AD00-C1EE-B01A-8590671C01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4FC386-B2AF-6FAD-D053-E22D48CD7285}"/>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4E1E1B67-3BFF-F04B-52F4-7E724FB3B24D}"/>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55598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E3B21-CF4D-1B01-0F4E-D32C1B218B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B39FF2-6858-B514-B695-58442557D0C1}"/>
              </a:ext>
            </a:extLst>
          </p:cNvPr>
          <p:cNvSpPr>
            <a:spLocks noGrp="1"/>
          </p:cNvSpPr>
          <p:nvPr>
            <p:ph sz="half" idx="1"/>
          </p:nvPr>
        </p:nvSpPr>
        <p:spPr>
          <a:xfrm>
            <a:off x="521208"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A30130-974D-B91D-5B93-EC52AABDB5B0}"/>
              </a:ext>
            </a:extLst>
          </p:cNvPr>
          <p:cNvSpPr>
            <a:spLocks noGrp="1"/>
          </p:cNvSpPr>
          <p:nvPr>
            <p:ph sz="half" idx="2"/>
          </p:nvPr>
        </p:nvSpPr>
        <p:spPr>
          <a:xfrm>
            <a:off x="6519672"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5BED99-6FD7-9C6B-1152-A6E42715BB79}"/>
              </a:ext>
            </a:extLst>
          </p:cNvPr>
          <p:cNvSpPr>
            <a:spLocks noGrp="1"/>
          </p:cNvSpPr>
          <p:nvPr>
            <p:ph type="dt" sz="half" idx="10"/>
          </p:nvPr>
        </p:nvSpPr>
        <p:spPr/>
        <p:txBody>
          <a:bodyPr/>
          <a:lstStyle/>
          <a:p>
            <a:fld id="{E80C50CD-E178-4744-9B35-B2F624D6C5E9}" type="datetimeFigureOut">
              <a:rPr lang="en-US" smtClean="0"/>
              <a:t>4/22/2025</a:t>
            </a:fld>
            <a:endParaRPr lang="en-US"/>
          </a:p>
        </p:txBody>
      </p:sp>
      <p:sp>
        <p:nvSpPr>
          <p:cNvPr id="6" name="Footer Placeholder 5">
            <a:extLst>
              <a:ext uri="{FF2B5EF4-FFF2-40B4-BE49-F238E27FC236}">
                <a16:creationId xmlns:a16="http://schemas.microsoft.com/office/drawing/2014/main" id="{BA253AAC-5967-2565-A715-82D3505ABF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B51313-69FB-E016-3CC1-62CA476ED214}"/>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61493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3DF9D-B849-CE37-97E4-AD37F880677F}"/>
              </a:ext>
            </a:extLst>
          </p:cNvPr>
          <p:cNvSpPr>
            <a:spLocks noGrp="1"/>
          </p:cNvSpPr>
          <p:nvPr>
            <p:ph type="title"/>
          </p:nvPr>
        </p:nvSpPr>
        <p:spPr>
          <a:xfrm>
            <a:off x="521208" y="978408"/>
            <a:ext cx="11164824" cy="12161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D4C626-4008-960A-E601-6AA9F4BB8D8B}"/>
              </a:ext>
            </a:extLst>
          </p:cNvPr>
          <p:cNvSpPr>
            <a:spLocks noGrp="1"/>
          </p:cNvSpPr>
          <p:nvPr>
            <p:ph type="body" idx="1"/>
          </p:nvPr>
        </p:nvSpPr>
        <p:spPr>
          <a:xfrm>
            <a:off x="521208"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6E8D6C-AC07-ED6B-2EA8-9C40A5AEA748}"/>
              </a:ext>
            </a:extLst>
          </p:cNvPr>
          <p:cNvSpPr>
            <a:spLocks noGrp="1"/>
          </p:cNvSpPr>
          <p:nvPr>
            <p:ph sz="half" idx="2"/>
          </p:nvPr>
        </p:nvSpPr>
        <p:spPr>
          <a:xfrm>
            <a:off x="521208" y="3035808"/>
            <a:ext cx="5166360" cy="33101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52617E-C6D9-246B-E7B7-8159DF17C0A3}"/>
              </a:ext>
            </a:extLst>
          </p:cNvPr>
          <p:cNvSpPr>
            <a:spLocks noGrp="1"/>
          </p:cNvSpPr>
          <p:nvPr>
            <p:ph type="body" sz="quarter" idx="3"/>
          </p:nvPr>
        </p:nvSpPr>
        <p:spPr>
          <a:xfrm>
            <a:off x="6519672"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BC2094-7EBC-02C5-5AB5-233E63080A9C}"/>
              </a:ext>
            </a:extLst>
          </p:cNvPr>
          <p:cNvSpPr>
            <a:spLocks noGrp="1"/>
          </p:cNvSpPr>
          <p:nvPr>
            <p:ph sz="quarter" idx="4"/>
          </p:nvPr>
        </p:nvSpPr>
        <p:spPr>
          <a:xfrm>
            <a:off x="6519672" y="3035808"/>
            <a:ext cx="5166360" cy="33101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3010BD2-59B4-FD2E-3C5E-C83AE6003985}"/>
              </a:ext>
            </a:extLst>
          </p:cNvPr>
          <p:cNvSpPr>
            <a:spLocks noGrp="1"/>
          </p:cNvSpPr>
          <p:nvPr>
            <p:ph type="dt" sz="half" idx="10"/>
          </p:nvPr>
        </p:nvSpPr>
        <p:spPr/>
        <p:txBody>
          <a:bodyPr/>
          <a:lstStyle/>
          <a:p>
            <a:fld id="{E80C50CD-E178-4744-9B35-B2F624D6C5E9}" type="datetimeFigureOut">
              <a:rPr lang="en-US" smtClean="0"/>
              <a:t>4/22/2025</a:t>
            </a:fld>
            <a:endParaRPr lang="en-US"/>
          </a:p>
        </p:txBody>
      </p:sp>
      <p:sp>
        <p:nvSpPr>
          <p:cNvPr id="8" name="Footer Placeholder 7">
            <a:extLst>
              <a:ext uri="{FF2B5EF4-FFF2-40B4-BE49-F238E27FC236}">
                <a16:creationId xmlns:a16="http://schemas.microsoft.com/office/drawing/2014/main" id="{E72B35C4-A654-7759-BDA0-94D9D1A216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5F4347-2EC0-CA6E-2637-8048456D7ECB}"/>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3395254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4716D-52F2-C7FB-83B1-2DA1AD375E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F4A371-AC27-6A28-32E6-74A28371BF55}"/>
              </a:ext>
            </a:extLst>
          </p:cNvPr>
          <p:cNvSpPr>
            <a:spLocks noGrp="1"/>
          </p:cNvSpPr>
          <p:nvPr>
            <p:ph type="dt" sz="half" idx="10"/>
          </p:nvPr>
        </p:nvSpPr>
        <p:spPr/>
        <p:txBody>
          <a:bodyPr/>
          <a:lstStyle/>
          <a:p>
            <a:fld id="{E80C50CD-E178-4744-9B35-B2F624D6C5E9}" type="datetimeFigureOut">
              <a:rPr lang="en-US" smtClean="0"/>
              <a:t>4/22/2025</a:t>
            </a:fld>
            <a:endParaRPr lang="en-US"/>
          </a:p>
        </p:txBody>
      </p:sp>
      <p:sp>
        <p:nvSpPr>
          <p:cNvPr id="4" name="Footer Placeholder 3">
            <a:extLst>
              <a:ext uri="{FF2B5EF4-FFF2-40B4-BE49-F238E27FC236}">
                <a16:creationId xmlns:a16="http://schemas.microsoft.com/office/drawing/2014/main" id="{D155941A-A24E-885D-E894-0326F4C400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D5E5B4-971F-FF6A-1B07-A5C8537055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865345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9F431F-E6DC-4137-3092-A30A0A3628EC}"/>
              </a:ext>
            </a:extLst>
          </p:cNvPr>
          <p:cNvSpPr>
            <a:spLocks noGrp="1"/>
          </p:cNvSpPr>
          <p:nvPr>
            <p:ph type="dt" sz="half" idx="10"/>
          </p:nvPr>
        </p:nvSpPr>
        <p:spPr/>
        <p:txBody>
          <a:bodyPr/>
          <a:lstStyle/>
          <a:p>
            <a:fld id="{E80C50CD-E178-4744-9B35-B2F624D6C5E9}" type="datetimeFigureOut">
              <a:rPr lang="en-US" smtClean="0"/>
              <a:t>4/22/2025</a:t>
            </a:fld>
            <a:endParaRPr lang="en-US"/>
          </a:p>
        </p:txBody>
      </p:sp>
      <p:sp>
        <p:nvSpPr>
          <p:cNvPr id="3" name="Footer Placeholder 2">
            <a:extLst>
              <a:ext uri="{FF2B5EF4-FFF2-40B4-BE49-F238E27FC236}">
                <a16:creationId xmlns:a16="http://schemas.microsoft.com/office/drawing/2014/main" id="{06AC814B-67B4-C70F-FA51-6205D5E2CB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EAA9C9-D895-DD20-1089-EA75EA42895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044527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50562-884C-9053-70C1-3B72A0B45EA6}"/>
              </a:ext>
            </a:extLst>
          </p:cNvPr>
          <p:cNvSpPr>
            <a:spLocks noGrp="1"/>
          </p:cNvSpPr>
          <p:nvPr>
            <p:ph type="title"/>
          </p:nvPr>
        </p:nvSpPr>
        <p:spPr>
          <a:xfrm>
            <a:off x="521208" y="978408"/>
            <a:ext cx="5020056" cy="2459736"/>
          </a:xfrm>
        </p:spPr>
        <p:txBody>
          <a:bodyPr anchor="t">
            <a:noAutofit/>
          </a:bodyPr>
          <a:lstStyle>
            <a:lvl1pPr>
              <a:defRPr sz="4400"/>
            </a:lvl1pPr>
          </a:lstStyle>
          <a:p>
            <a:r>
              <a:rPr lang="en-US"/>
              <a:t>Click to edit Master title style</a:t>
            </a:r>
          </a:p>
        </p:txBody>
      </p:sp>
      <p:sp>
        <p:nvSpPr>
          <p:cNvPr id="3" name="Content Placeholder 2">
            <a:extLst>
              <a:ext uri="{FF2B5EF4-FFF2-40B4-BE49-F238E27FC236}">
                <a16:creationId xmlns:a16="http://schemas.microsoft.com/office/drawing/2014/main" id="{0318F509-68F0-39D5-1A8B-CE246715AE46}"/>
              </a:ext>
            </a:extLst>
          </p:cNvPr>
          <p:cNvSpPr>
            <a:spLocks noGrp="1"/>
          </p:cNvSpPr>
          <p:nvPr>
            <p:ph idx="1"/>
          </p:nvPr>
        </p:nvSpPr>
        <p:spPr>
          <a:xfrm>
            <a:off x="6519672" y="987424"/>
            <a:ext cx="5166360" cy="5358384"/>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58E37C-27CE-3A84-FC74-BDCCD8A9A3EC}"/>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A95F79-E23E-11D2-40BF-66ED340195DB}"/>
              </a:ext>
            </a:extLst>
          </p:cNvPr>
          <p:cNvSpPr>
            <a:spLocks noGrp="1"/>
          </p:cNvSpPr>
          <p:nvPr>
            <p:ph type="dt" sz="half" idx="10"/>
          </p:nvPr>
        </p:nvSpPr>
        <p:spPr/>
        <p:txBody>
          <a:bodyPr/>
          <a:lstStyle/>
          <a:p>
            <a:fld id="{E80C50CD-E178-4744-9B35-B2F624D6C5E9}" type="datetimeFigureOut">
              <a:rPr lang="en-US" smtClean="0"/>
              <a:t>4/22/2025</a:t>
            </a:fld>
            <a:endParaRPr lang="en-US"/>
          </a:p>
        </p:txBody>
      </p:sp>
      <p:sp>
        <p:nvSpPr>
          <p:cNvPr id="6" name="Footer Placeholder 5">
            <a:extLst>
              <a:ext uri="{FF2B5EF4-FFF2-40B4-BE49-F238E27FC236}">
                <a16:creationId xmlns:a16="http://schemas.microsoft.com/office/drawing/2014/main" id="{4457F7FC-06F3-3D89-5D1A-4EC4B1D735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54ACD5-6E0B-5713-DC9A-41E9D62AB1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147275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B2D45-7CDB-D38C-2AAE-273F797674E1}"/>
              </a:ext>
            </a:extLst>
          </p:cNvPr>
          <p:cNvSpPr>
            <a:spLocks noGrp="1"/>
          </p:cNvSpPr>
          <p:nvPr>
            <p:ph type="title"/>
          </p:nvPr>
        </p:nvSpPr>
        <p:spPr>
          <a:xfrm>
            <a:off x="521208" y="978408"/>
            <a:ext cx="5020056" cy="2459736"/>
          </a:xfrm>
        </p:spPr>
        <p:txBody>
          <a:bodyPr anchor="t">
            <a:noAutofit/>
          </a:bodyPr>
          <a:lstStyle>
            <a:lvl1pPr>
              <a:defRPr sz="4400"/>
            </a:lvl1pPr>
          </a:lstStyle>
          <a:p>
            <a:r>
              <a:rPr lang="en-US"/>
              <a:t>Click to edit Master title style</a:t>
            </a:r>
          </a:p>
        </p:txBody>
      </p:sp>
      <p:sp>
        <p:nvSpPr>
          <p:cNvPr id="3" name="Picture Placeholder 2">
            <a:extLst>
              <a:ext uri="{FF2B5EF4-FFF2-40B4-BE49-F238E27FC236}">
                <a16:creationId xmlns:a16="http://schemas.microsoft.com/office/drawing/2014/main" id="{CCBF0855-1744-56E4-B115-3A3C5EA7834B}"/>
              </a:ext>
            </a:extLst>
          </p:cNvPr>
          <p:cNvSpPr>
            <a:spLocks noGrp="1"/>
          </p:cNvSpPr>
          <p:nvPr>
            <p:ph type="pic" idx="1"/>
          </p:nvPr>
        </p:nvSpPr>
        <p:spPr>
          <a:xfrm>
            <a:off x="6519672" y="987424"/>
            <a:ext cx="5166360" cy="53583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5E8A1D-28AE-4A19-BD96-401D4822A53D}"/>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327DDB-CE95-4C89-DFC5-7DDBFC24E89C}"/>
              </a:ext>
            </a:extLst>
          </p:cNvPr>
          <p:cNvSpPr>
            <a:spLocks noGrp="1"/>
          </p:cNvSpPr>
          <p:nvPr>
            <p:ph type="dt" sz="half" idx="10"/>
          </p:nvPr>
        </p:nvSpPr>
        <p:spPr/>
        <p:txBody>
          <a:bodyPr/>
          <a:lstStyle/>
          <a:p>
            <a:fld id="{E80C50CD-E178-4744-9B35-B2F624D6C5E9}" type="datetimeFigureOut">
              <a:rPr lang="en-US" smtClean="0"/>
              <a:t>4/22/2025</a:t>
            </a:fld>
            <a:endParaRPr lang="en-US"/>
          </a:p>
        </p:txBody>
      </p:sp>
      <p:sp>
        <p:nvSpPr>
          <p:cNvPr id="6" name="Footer Placeholder 5">
            <a:extLst>
              <a:ext uri="{FF2B5EF4-FFF2-40B4-BE49-F238E27FC236}">
                <a16:creationId xmlns:a16="http://schemas.microsoft.com/office/drawing/2014/main" id="{0522C835-F3B5-943C-FFC4-D5BA9666AF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709891-6E3C-ADED-01DD-15FCED37AF4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99055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1A28D7-6581-4956-AAE3-9104804DF55B}"/>
              </a:ext>
            </a:extLst>
          </p:cNvPr>
          <p:cNvSpPr>
            <a:spLocks noGrp="1"/>
          </p:cNvSpPr>
          <p:nvPr>
            <p:ph type="title"/>
          </p:nvPr>
        </p:nvSpPr>
        <p:spPr>
          <a:xfrm>
            <a:off x="521208" y="978408"/>
            <a:ext cx="11155680" cy="146304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F3CFCCA4-57A4-08A1-FC45-D2BBA66FABFA}"/>
              </a:ext>
            </a:extLst>
          </p:cNvPr>
          <p:cNvSpPr>
            <a:spLocks noGrp="1"/>
          </p:cNvSpPr>
          <p:nvPr>
            <p:ph type="body" idx="1"/>
          </p:nvPr>
        </p:nvSpPr>
        <p:spPr>
          <a:xfrm>
            <a:off x="521208" y="2578608"/>
            <a:ext cx="11155680" cy="37673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FAA0F4-2442-8D45-3C3D-1B8F55C8683A}"/>
              </a:ext>
            </a:extLst>
          </p:cNvPr>
          <p:cNvSpPr>
            <a:spLocks noGrp="1"/>
          </p:cNvSpPr>
          <p:nvPr>
            <p:ph type="dt" sz="half" idx="2"/>
          </p:nvPr>
        </p:nvSpPr>
        <p:spPr>
          <a:xfrm>
            <a:off x="521208" y="6419088"/>
            <a:ext cx="2743200" cy="365125"/>
          </a:xfrm>
          <a:prstGeom prst="rect">
            <a:avLst/>
          </a:prstGeom>
        </p:spPr>
        <p:txBody>
          <a:bodyPr vert="horz" lIns="91440" tIns="45720" rIns="91440" bIns="45720" rtlCol="0" anchor="ctr"/>
          <a:lstStyle>
            <a:lvl1pPr algn="l">
              <a:defRPr sz="900">
                <a:solidFill>
                  <a:schemeClr val="tx1"/>
                </a:solidFill>
              </a:defRPr>
            </a:lvl1pPr>
          </a:lstStyle>
          <a:p>
            <a:fld id="{E80C50CD-E178-4744-9B35-B2F624D6C5E9}" type="datetimeFigureOut">
              <a:rPr lang="en-US" smtClean="0"/>
              <a:pPr/>
              <a:t>4/22/2025</a:t>
            </a:fld>
            <a:endParaRPr lang="en-US"/>
          </a:p>
        </p:txBody>
      </p:sp>
      <p:sp>
        <p:nvSpPr>
          <p:cNvPr id="5" name="Footer Placeholder 4">
            <a:extLst>
              <a:ext uri="{FF2B5EF4-FFF2-40B4-BE49-F238E27FC236}">
                <a16:creationId xmlns:a16="http://schemas.microsoft.com/office/drawing/2014/main" id="{9E03785E-FB42-1D54-92AC-D0A61A8FABD4}"/>
              </a:ext>
            </a:extLst>
          </p:cNvPr>
          <p:cNvSpPr>
            <a:spLocks noGrp="1"/>
          </p:cNvSpPr>
          <p:nvPr>
            <p:ph type="ftr" sz="quarter" idx="3"/>
          </p:nvPr>
        </p:nvSpPr>
        <p:spPr>
          <a:xfrm>
            <a:off x="521208" y="100584"/>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BCC9CF34-1274-DB45-4809-90E5D244A9AE}"/>
              </a:ext>
            </a:extLst>
          </p:cNvPr>
          <p:cNvSpPr>
            <a:spLocks noGrp="1"/>
          </p:cNvSpPr>
          <p:nvPr>
            <p:ph type="sldNum" sz="quarter" idx="4"/>
          </p:nvPr>
        </p:nvSpPr>
        <p:spPr>
          <a:xfrm>
            <a:off x="11457432" y="6419088"/>
            <a:ext cx="640080" cy="365125"/>
          </a:xfrm>
          <a:prstGeom prst="rect">
            <a:avLst/>
          </a:prstGeom>
        </p:spPr>
        <p:txBody>
          <a:bodyPr vert="horz" lIns="91440" tIns="45720" rIns="91440" bIns="45720" rtlCol="0" anchor="ctr"/>
          <a:lstStyle>
            <a:lvl1pPr algn="r">
              <a:defRPr sz="900">
                <a:solidFill>
                  <a:schemeClr val="tx1"/>
                </a:solidFill>
              </a:defRPr>
            </a:lvl1pPr>
          </a:lstStyle>
          <a:p>
            <a:fld id="{148CC95F-0247-41B6-91CF-DC97C76A7088}" type="slidenum">
              <a:rPr lang="en-US" smtClean="0"/>
              <a:pPr/>
              <a:t>‹#›</a:t>
            </a:fld>
            <a:endParaRPr lang="en-US"/>
          </a:p>
        </p:txBody>
      </p:sp>
      <p:sp>
        <p:nvSpPr>
          <p:cNvPr id="7" name="Freeform: Shape 6">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7185329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customXml" Target="../ink/ink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customXml" Target="../ink/ink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jpe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33.jpe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6C5C09-0043-4549-B800-2101B70D6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5C2680-2D72-9DD4-A95E-537BC1BC1DB1}"/>
              </a:ext>
            </a:extLst>
          </p:cNvPr>
          <p:cNvSpPr>
            <a:spLocks noGrp="1"/>
          </p:cNvSpPr>
          <p:nvPr>
            <p:ph type="ctrTitle"/>
          </p:nvPr>
        </p:nvSpPr>
        <p:spPr>
          <a:xfrm>
            <a:off x="6699869" y="978407"/>
            <a:ext cx="4983480" cy="3976380"/>
          </a:xfrm>
        </p:spPr>
        <p:txBody>
          <a:bodyPr anchor="t">
            <a:normAutofit/>
          </a:bodyPr>
          <a:lstStyle/>
          <a:p>
            <a:pPr>
              <a:lnSpc>
                <a:spcPct val="90000"/>
              </a:lnSpc>
            </a:pPr>
            <a:r>
              <a:rPr lang="en-US" sz="5100"/>
              <a:t>JWT Authentication &amp; </a:t>
            </a:r>
            <a:r>
              <a:rPr lang="en-US" sz="5100" err="1"/>
              <a:t>Authorisation</a:t>
            </a:r>
          </a:p>
        </p:txBody>
      </p:sp>
      <p:sp>
        <p:nvSpPr>
          <p:cNvPr id="3" name="Subtitle 2">
            <a:extLst>
              <a:ext uri="{FF2B5EF4-FFF2-40B4-BE49-F238E27FC236}">
                <a16:creationId xmlns:a16="http://schemas.microsoft.com/office/drawing/2014/main" id="{AEBE1146-C6C2-B8A9-D5C2-FA7E88FFF740}"/>
              </a:ext>
            </a:extLst>
          </p:cNvPr>
          <p:cNvSpPr>
            <a:spLocks noGrp="1"/>
          </p:cNvSpPr>
          <p:nvPr>
            <p:ph type="subTitle" idx="1"/>
          </p:nvPr>
        </p:nvSpPr>
        <p:spPr>
          <a:xfrm>
            <a:off x="7351434" y="5143297"/>
            <a:ext cx="1659396" cy="407569"/>
          </a:xfrm>
        </p:spPr>
        <p:txBody>
          <a:bodyPr anchor="t">
            <a:normAutofit fontScale="92500" lnSpcReduction="20000"/>
          </a:bodyPr>
          <a:lstStyle/>
          <a:p>
            <a:r>
              <a:rPr lang="en-US" sz="2400" dirty="0"/>
              <a:t>@iPazooki</a:t>
            </a:r>
          </a:p>
        </p:txBody>
      </p:sp>
      <p:pic>
        <p:nvPicPr>
          <p:cNvPr id="4" name="Picture 3" descr="Padlock on computer motherboard">
            <a:extLst>
              <a:ext uri="{FF2B5EF4-FFF2-40B4-BE49-F238E27FC236}">
                <a16:creationId xmlns:a16="http://schemas.microsoft.com/office/drawing/2014/main" id="{B2413B92-D6D7-4A62-A1B9-E2EBF5E1DB8B}"/>
              </a:ext>
            </a:extLst>
          </p:cNvPr>
          <p:cNvPicPr>
            <a:picLocks noChangeAspect="1"/>
          </p:cNvPicPr>
          <p:nvPr/>
        </p:nvPicPr>
        <p:blipFill>
          <a:blip r:embed="rId3"/>
          <a:srcRect l="5606" r="30704" b="1"/>
          <a:stretch/>
        </p:blipFill>
        <p:spPr>
          <a:xfrm>
            <a:off x="525664" y="508090"/>
            <a:ext cx="5570336" cy="5837913"/>
          </a:xfrm>
          <a:prstGeom prst="rect">
            <a:avLst/>
          </a:prstGeom>
        </p:spPr>
      </p:pic>
      <p:sp>
        <p:nvSpPr>
          <p:cNvPr id="11" name="Rectangle 10">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3493" y="508090"/>
            <a:ext cx="4983481"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white x in a black circle&#10;&#10;AI-generated content may be incorrect.">
            <a:extLst>
              <a:ext uri="{FF2B5EF4-FFF2-40B4-BE49-F238E27FC236}">
                <a16:creationId xmlns:a16="http://schemas.microsoft.com/office/drawing/2014/main" id="{B6C26110-E306-2BBC-6014-A93D01539DAA}"/>
              </a:ext>
            </a:extLst>
          </p:cNvPr>
          <p:cNvPicPr>
            <a:picLocks noChangeAspect="1"/>
          </p:cNvPicPr>
          <p:nvPr/>
        </p:nvPicPr>
        <p:blipFill>
          <a:blip r:embed="rId4"/>
          <a:stretch>
            <a:fillRect/>
          </a:stretch>
        </p:blipFill>
        <p:spPr>
          <a:xfrm>
            <a:off x="6700031" y="5091036"/>
            <a:ext cx="757679" cy="519044"/>
          </a:xfrm>
          <a:prstGeom prst="rect">
            <a:avLst/>
          </a:prstGeom>
        </p:spPr>
      </p:pic>
      <p:pic>
        <p:nvPicPr>
          <p:cNvPr id="6" name="Picture 5" descr="A qr code on a white background&#10;&#10;AI-generated content may be incorrect.">
            <a:extLst>
              <a:ext uri="{FF2B5EF4-FFF2-40B4-BE49-F238E27FC236}">
                <a16:creationId xmlns:a16="http://schemas.microsoft.com/office/drawing/2014/main" id="{83F6113A-3EEA-98E6-48AD-677A8D438313}"/>
              </a:ext>
            </a:extLst>
          </p:cNvPr>
          <p:cNvPicPr>
            <a:picLocks noChangeAspect="1"/>
          </p:cNvPicPr>
          <p:nvPr/>
        </p:nvPicPr>
        <p:blipFill>
          <a:blip r:embed="rId5"/>
          <a:stretch>
            <a:fillRect/>
          </a:stretch>
        </p:blipFill>
        <p:spPr>
          <a:xfrm>
            <a:off x="8923007" y="3148398"/>
            <a:ext cx="2489988" cy="3213652"/>
          </a:xfrm>
          <a:prstGeom prst="rect">
            <a:avLst/>
          </a:prstGeom>
        </p:spPr>
      </p:pic>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85A2C835-7508-FF5F-4DFE-2E223B7A8400}"/>
                  </a:ext>
                </a:extLst>
              </p14:cNvPr>
              <p14:cNvContentPartPr/>
              <p14:nvPr/>
            </p14:nvContentPartPr>
            <p14:xfrm>
              <a:off x="5018097" y="4110762"/>
              <a:ext cx="66240" cy="41760"/>
            </p14:xfrm>
          </p:contentPart>
        </mc:Choice>
        <mc:Fallback>
          <p:pic>
            <p:nvPicPr>
              <p:cNvPr id="7" name="Ink 6">
                <a:extLst>
                  <a:ext uri="{FF2B5EF4-FFF2-40B4-BE49-F238E27FC236}">
                    <a16:creationId xmlns:a16="http://schemas.microsoft.com/office/drawing/2014/main" id="{85A2C835-7508-FF5F-4DFE-2E223B7A8400}"/>
                  </a:ext>
                </a:extLst>
              </p:cNvPr>
              <p:cNvPicPr/>
              <p:nvPr/>
            </p:nvPicPr>
            <p:blipFill>
              <a:blip r:embed="rId7"/>
              <a:stretch>
                <a:fillRect/>
              </a:stretch>
            </p:blipFill>
            <p:spPr>
              <a:xfrm>
                <a:off x="5011977" y="4104642"/>
                <a:ext cx="78480" cy="54000"/>
              </a:xfrm>
              <a:prstGeom prst="rect">
                <a:avLst/>
              </a:prstGeom>
            </p:spPr>
          </p:pic>
        </mc:Fallback>
      </mc:AlternateContent>
      <p:sp>
        <p:nvSpPr>
          <p:cNvPr id="8" name="Subtitle 2">
            <a:extLst>
              <a:ext uri="{FF2B5EF4-FFF2-40B4-BE49-F238E27FC236}">
                <a16:creationId xmlns:a16="http://schemas.microsoft.com/office/drawing/2014/main" id="{1899BC08-E49B-8C45-D34D-B8795C6838A6}"/>
              </a:ext>
            </a:extLst>
          </p:cNvPr>
          <p:cNvSpPr txBox="1">
            <a:spLocks/>
          </p:cNvSpPr>
          <p:nvPr/>
        </p:nvSpPr>
        <p:spPr>
          <a:xfrm>
            <a:off x="6758008" y="4547218"/>
            <a:ext cx="1659396" cy="407569"/>
          </a:xfrm>
          <a:prstGeom prst="rect">
            <a:avLst/>
          </a:prstGeom>
        </p:spPr>
        <p:txBody>
          <a:bodyPr vert="horz" lIns="91440" tIns="45720" rIns="91440" bIns="45720" rtlCol="0" anchor="t">
            <a:normAutofit fontScale="92500" lnSpcReduction="20000"/>
          </a:bodyPr>
          <a:lstStyle>
            <a:lvl1pPr marL="0" indent="0" algn="l" defTabSz="914400" rtl="0" eaLnBrk="1" latinLnBrk="0" hangingPunct="1">
              <a:lnSpc>
                <a:spcPct val="110000"/>
              </a:lnSpc>
              <a:spcBef>
                <a:spcPts val="1000"/>
              </a:spcBef>
              <a:buFont typeface="Arial" panose="020B0604020202020204" pitchFamily="34" charset="0"/>
              <a:buNone/>
              <a:defRPr sz="2200" i="1"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400" dirty="0"/>
              <a:t>Mo Pazooki</a:t>
            </a:r>
          </a:p>
        </p:txBody>
      </p:sp>
    </p:spTree>
    <p:extLst>
      <p:ext uri="{BB962C8B-B14F-4D97-AF65-F5344CB8AC3E}">
        <p14:creationId xmlns:p14="http://schemas.microsoft.com/office/powerpoint/2010/main" val="1917499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25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25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1500"/>
                                  </p:stCondLst>
                                  <p:iterate>
                                    <p:tmPct val="10000"/>
                                  </p:iterate>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700"/>
                                        <p:tgtEl>
                                          <p:spTgt spid="8">
                                            <p:txEl>
                                              <p:pRg st="0" end="0"/>
                                            </p:txEl>
                                          </p:spTgt>
                                        </p:tgtEl>
                                      </p:cBhvr>
                                    </p:animEffect>
                                  </p:childTnLst>
                                </p:cTn>
                              </p:par>
                              <p:par>
                                <p:cTn id="23" presetID="10" presetClass="entr" presetSubtype="0" fill="hold" grpId="1" nodeType="withEffect">
                                  <p:stCondLst>
                                    <p:cond delay="250"/>
                                  </p:stCondLst>
                                  <p:iterate>
                                    <p:tmPct val="10000"/>
                                  </p:iterate>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P spid="8" grpId="0" build="p"/>
      <p:bldP spid="8"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9C2F28-FA07-3435-2867-23AF37A25461}"/>
              </a:ext>
            </a:extLst>
          </p:cNvPr>
          <p:cNvSpPr>
            <a:spLocks noGrp="1"/>
          </p:cNvSpPr>
          <p:nvPr>
            <p:ph type="title"/>
          </p:nvPr>
        </p:nvSpPr>
        <p:spPr>
          <a:xfrm>
            <a:off x="5431536" y="978408"/>
            <a:ext cx="6236208" cy="1463040"/>
          </a:xfrm>
        </p:spPr>
        <p:txBody>
          <a:bodyPr vert="horz" lIns="91440" tIns="45720" rIns="91440" bIns="45720" rtlCol="0" anchor="t">
            <a:normAutofit/>
          </a:bodyPr>
          <a:lstStyle/>
          <a:p>
            <a:r>
              <a:rPr lang="en-US" b="1" kern="1200">
                <a:solidFill>
                  <a:schemeClr val="tx1"/>
                </a:solidFill>
                <a:latin typeface="+mj-lt"/>
                <a:ea typeface="+mj-ea"/>
                <a:cs typeface="+mj-cs"/>
              </a:rPr>
              <a:t>Advantages and Limitations</a:t>
            </a:r>
          </a:p>
        </p:txBody>
      </p:sp>
      <p:pic>
        <p:nvPicPr>
          <p:cNvPr id="5" name="Content Placeholder 4" descr="Secure login key. Isolated on white with clipping path.">
            <a:extLst>
              <a:ext uri="{FF2B5EF4-FFF2-40B4-BE49-F238E27FC236}">
                <a16:creationId xmlns:a16="http://schemas.microsoft.com/office/drawing/2014/main" id="{E9EDDA48-43E8-4E15-8782-3B3D8AA576C9}"/>
              </a:ext>
            </a:extLst>
          </p:cNvPr>
          <p:cNvPicPr>
            <a:picLocks noGrp="1" noChangeAspect="1"/>
          </p:cNvPicPr>
          <p:nvPr>
            <p:ph sz="half" idx="1"/>
          </p:nvPr>
        </p:nvPicPr>
        <p:blipFill>
          <a:blip r:embed="rId3"/>
          <a:srcRect l="10371" r="14493" b="1"/>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6BCAB49B-8DD7-9929-3F09-D1051E62A6D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1536" y="2578608"/>
            <a:ext cx="6236208" cy="3767328"/>
          </a:xfrm>
        </p:spPr>
        <p:txBody>
          <a:bodyPr>
            <a:normAutofit/>
          </a:bodyPr>
          <a:lstStyle/>
          <a:p>
            <a:pPr marL="0" indent="0">
              <a:spcBef>
                <a:spcPts val="2500"/>
              </a:spcBef>
              <a:buNone/>
            </a:pPr>
            <a:r>
              <a:rPr lang="en-US" sz="1400" b="1"/>
              <a:t>Ease of Implementation</a:t>
            </a:r>
          </a:p>
          <a:p>
            <a:pPr marL="0" lvl="1" indent="0">
              <a:buNone/>
            </a:pPr>
            <a:r>
              <a:rPr lang="en-US" sz="1400"/>
              <a:t>Username/password combinations are simple to set up and widely used for user authentication across various platforms.</a:t>
            </a:r>
          </a:p>
          <a:p>
            <a:pPr marL="0" indent="0">
              <a:spcBef>
                <a:spcPts val="2500"/>
              </a:spcBef>
              <a:buNone/>
            </a:pPr>
            <a:r>
              <a:rPr lang="en-US" sz="1400" b="1"/>
              <a:t>Security Vulnerabilities</a:t>
            </a:r>
          </a:p>
          <a:p>
            <a:pPr marL="0" lvl="1" indent="0">
              <a:buNone/>
            </a:pPr>
            <a:r>
              <a:rPr lang="en-US" sz="1400"/>
              <a:t>These combinations can lead to significant security risks due to weak passwords and the tendency for users to reuse them across services.</a:t>
            </a:r>
          </a:p>
          <a:p>
            <a:pPr marL="0" indent="0">
              <a:spcBef>
                <a:spcPts val="2500"/>
              </a:spcBef>
              <a:buNone/>
            </a:pPr>
            <a:r>
              <a:rPr lang="en-US" sz="1400" b="1"/>
              <a:t>Reliability Concerns</a:t>
            </a:r>
          </a:p>
          <a:p>
            <a:pPr marL="0" lvl="1" indent="0">
              <a:buNone/>
            </a:pPr>
            <a:r>
              <a:rPr lang="en-US" sz="1400"/>
              <a:t>The reliability of username/password systems is compromised by user behavior, leading to potential security breaches and unauthorized access.</a:t>
            </a:r>
          </a:p>
        </p:txBody>
      </p:sp>
    </p:spTree>
    <p:extLst>
      <p:ext uri="{BB962C8B-B14F-4D97-AF65-F5344CB8AC3E}">
        <p14:creationId xmlns:p14="http://schemas.microsoft.com/office/powerpoint/2010/main" val="40260223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3" name="Rectangle 22">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B3A8CF-1663-83F6-4560-BC5227C0C5BB}"/>
              </a:ext>
            </a:extLst>
          </p:cNvPr>
          <p:cNvSpPr>
            <a:spLocks noGrp="1"/>
          </p:cNvSpPr>
          <p:nvPr>
            <p:ph type="title"/>
          </p:nvPr>
        </p:nvSpPr>
        <p:spPr>
          <a:xfrm>
            <a:off x="521208" y="978408"/>
            <a:ext cx="6281928" cy="1463040"/>
          </a:xfrm>
        </p:spPr>
        <p:txBody>
          <a:bodyPr vert="horz" lIns="91440" tIns="45720" rIns="91440" bIns="45720" rtlCol="0" anchor="t">
            <a:normAutofit/>
          </a:bodyPr>
          <a:lstStyle/>
          <a:p>
            <a:r>
              <a:rPr lang="en-US" b="1" kern="1200">
                <a:solidFill>
                  <a:schemeClr val="tx1"/>
                </a:solidFill>
                <a:latin typeface="+mj-lt"/>
                <a:ea typeface="+mj-ea"/>
                <a:cs typeface="+mj-cs"/>
              </a:rPr>
              <a:t>Modern Login Methods</a:t>
            </a:r>
          </a:p>
        </p:txBody>
      </p:sp>
      <p:sp>
        <p:nvSpPr>
          <p:cNvPr id="25" name="Rectangle 24">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192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4C5BC03B-3E01-8A86-7D2E-0202318CA365}"/>
              </a:ext>
            </a:extLst>
          </p:cNvPr>
          <p:cNvSpPr>
            <a:spLocks noGrp="1"/>
          </p:cNvSpPr>
          <p:nvPr>
            <p:ph sz="half" idx="2"/>
          </p:nvPr>
        </p:nvSpPr>
        <p:spPr>
          <a:xfrm>
            <a:off x="521208" y="2578608"/>
            <a:ext cx="6281928" cy="3767328"/>
          </a:xfrm>
        </p:spPr>
        <p:txBody>
          <a:bodyPr vert="horz" lIns="91440" tIns="45720" rIns="91440" bIns="45720" rtlCol="0">
            <a:normAutofit/>
          </a:bodyPr>
          <a:lstStyle/>
          <a:p>
            <a:r>
              <a:rPr lang="en-US"/>
              <a:t>Integration of social media logins is becoming standard.</a:t>
            </a:r>
          </a:p>
          <a:p>
            <a:r>
              <a:rPr lang="en-US"/>
              <a:t>Username and password forms remain widely used.</a:t>
            </a:r>
          </a:p>
          <a:p>
            <a:r>
              <a:rPr lang="en-US"/>
              <a:t>Combining both methods enhances user convenience.</a:t>
            </a:r>
          </a:p>
          <a:p>
            <a:r>
              <a:rPr lang="en-US"/>
              <a:t>Social logins help reduce password fatigue.</a:t>
            </a:r>
          </a:p>
          <a:p>
            <a:r>
              <a:rPr lang="en-US"/>
              <a:t>Users can choose their preferred login method.</a:t>
            </a:r>
          </a:p>
        </p:txBody>
      </p:sp>
      <p:pic>
        <p:nvPicPr>
          <p:cNvPr id="3" name="Picture 2" descr="A screenshot of a login form&#10;&#10;AI-generated content may be incorrect.">
            <a:extLst>
              <a:ext uri="{FF2B5EF4-FFF2-40B4-BE49-F238E27FC236}">
                <a16:creationId xmlns:a16="http://schemas.microsoft.com/office/drawing/2014/main" id="{04E54A92-4912-CEC5-8F3A-CC428D0ABFBD}"/>
              </a:ext>
            </a:extLst>
          </p:cNvPr>
          <p:cNvPicPr>
            <a:picLocks noChangeAspect="1"/>
          </p:cNvPicPr>
          <p:nvPr/>
        </p:nvPicPr>
        <p:blipFill>
          <a:blip r:embed="rId3"/>
          <a:stretch>
            <a:fillRect/>
          </a:stretch>
        </p:blipFill>
        <p:spPr>
          <a:xfrm>
            <a:off x="7640741" y="508090"/>
            <a:ext cx="3710315" cy="5843016"/>
          </a:xfrm>
          <a:prstGeom prst="rect">
            <a:avLst/>
          </a:prstGeom>
        </p:spPr>
      </p:pic>
    </p:spTree>
    <p:extLst>
      <p:ext uri="{BB962C8B-B14F-4D97-AF65-F5344CB8AC3E}">
        <p14:creationId xmlns:p14="http://schemas.microsoft.com/office/powerpoint/2010/main" val="1894623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166A74AF-36A1-2650-CB84-F29D93BB4830}"/>
              </a:ext>
            </a:extLst>
          </p:cNvPr>
          <p:cNvSpPr>
            <a:spLocks noGrp="1"/>
          </p:cNvSpPr>
          <p:nvPr>
            <p:ph type="ctrTitle"/>
          </p:nvPr>
        </p:nvSpPr>
        <p:spPr>
          <a:xfrm>
            <a:off x="521208" y="1211766"/>
            <a:ext cx="7237052" cy="4727988"/>
          </a:xfrm>
        </p:spPr>
        <p:txBody>
          <a:bodyPr anchor="b">
            <a:normAutofit/>
          </a:bodyPr>
          <a:lstStyle/>
          <a:p>
            <a:r>
              <a:rPr lang="en-US" sz="7400"/>
              <a:t>Moving On Up: Introducing JWT</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406075168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C5CBF56B-E557-C46F-4131-E941E151CE12}"/>
              </a:ext>
            </a:extLst>
          </p:cNvPr>
          <p:cNvSpPr>
            <a:spLocks noGrp="1"/>
          </p:cNvSpPr>
          <p:nvPr>
            <p:ph type="title"/>
          </p:nvPr>
        </p:nvSpPr>
        <p:spPr>
          <a:xfrm>
            <a:off x="521208" y="978408"/>
            <a:ext cx="4754880" cy="1463040"/>
          </a:xfrm>
        </p:spPr>
        <p:txBody>
          <a:bodyPr vert="horz" lIns="91440" tIns="45720" rIns="91440" bIns="45720" rtlCol="0" anchor="t">
            <a:normAutofit/>
          </a:bodyPr>
          <a:lstStyle/>
          <a:p>
            <a:r>
              <a:rPr lang="en-US" b="1" kern="1200">
                <a:solidFill>
                  <a:schemeClr val="tx1"/>
                </a:solidFill>
                <a:latin typeface="+mj-lt"/>
                <a:ea typeface="+mj-ea"/>
                <a:cs typeface="+mj-cs"/>
              </a:rPr>
              <a:t>What Is JWT?</a:t>
            </a:r>
          </a:p>
        </p:txBody>
      </p:sp>
      <p:sp>
        <p:nvSpPr>
          <p:cNvPr id="14" name="Rectangle 13">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467296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4" name="Content Placeholder 3">
            <a:extLst>
              <a:ext uri="{FF2B5EF4-FFF2-40B4-BE49-F238E27FC236}">
                <a16:creationId xmlns:a16="http://schemas.microsoft.com/office/drawing/2014/main" id="{D8F07967-5F27-BCE5-1AE5-6EDA00DDBD5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4672584" cy="3767328"/>
          </a:xfrm>
        </p:spPr>
        <p:txBody>
          <a:bodyPr>
            <a:normAutofit/>
          </a:bodyPr>
          <a:lstStyle/>
          <a:p>
            <a:pPr marL="0" indent="0">
              <a:spcBef>
                <a:spcPts val="2500"/>
              </a:spcBef>
              <a:buNone/>
            </a:pPr>
            <a:r>
              <a:rPr lang="en-US" sz="1400" b="1"/>
              <a:t>Compact Token Format</a:t>
            </a:r>
          </a:p>
          <a:p>
            <a:pPr marL="0" lvl="1" indent="0">
              <a:buNone/>
            </a:pPr>
            <a:r>
              <a:rPr lang="en-US" sz="1400"/>
              <a:t>JWT is a compact and efficient way to represent information as a JSON object, making it easy to transmit.</a:t>
            </a:r>
          </a:p>
          <a:p>
            <a:pPr marL="0" indent="0">
              <a:spcBef>
                <a:spcPts val="2500"/>
              </a:spcBef>
              <a:buNone/>
            </a:pPr>
            <a:r>
              <a:rPr lang="en-US" sz="1400" b="1"/>
              <a:t>Self-Contained Data</a:t>
            </a:r>
          </a:p>
          <a:p>
            <a:pPr marL="0" lvl="1" indent="0">
              <a:buNone/>
            </a:pPr>
            <a:r>
              <a:rPr lang="en-US" sz="1400"/>
              <a:t>Being self-contained, JWT carries all necessary data for authentication and authorization, simplifying secure communications.</a:t>
            </a:r>
          </a:p>
        </p:txBody>
      </p:sp>
      <p:pic>
        <p:nvPicPr>
          <p:cNvPr id="5" name="Content Placeholder 4" descr="Internet Cyber Security  with lock">
            <a:extLst>
              <a:ext uri="{FF2B5EF4-FFF2-40B4-BE49-F238E27FC236}">
                <a16:creationId xmlns:a16="http://schemas.microsoft.com/office/drawing/2014/main" id="{E327B5C8-F93C-4C6B-AFFC-83CCF76DBA6D}"/>
              </a:ext>
            </a:extLst>
          </p:cNvPr>
          <p:cNvPicPr>
            <a:picLocks noGrp="1" noChangeAspect="1"/>
          </p:cNvPicPr>
          <p:nvPr>
            <p:ph sz="half" idx="1"/>
          </p:nvPr>
        </p:nvPicPr>
        <p:blipFill>
          <a:blip r:embed="rId3"/>
          <a:srcRect l="12681" r="14079"/>
          <a:stretch/>
        </p:blipFill>
        <p:spPr>
          <a:xfrm>
            <a:off x="5958018" y="508090"/>
            <a:ext cx="5709726" cy="5846989"/>
          </a:xfrm>
          <a:prstGeom prst="rect">
            <a:avLst/>
          </a:prstGeom>
        </p:spPr>
      </p:pic>
    </p:spTree>
    <p:extLst>
      <p:ext uri="{BB962C8B-B14F-4D97-AF65-F5344CB8AC3E}">
        <p14:creationId xmlns:p14="http://schemas.microsoft.com/office/powerpoint/2010/main" val="29602222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513D1A-A58E-765B-21C5-5FB332AA773E}"/>
              </a:ext>
            </a:extLst>
          </p:cNvPr>
          <p:cNvSpPr>
            <a:spLocks noGrp="1"/>
          </p:cNvSpPr>
          <p:nvPr>
            <p:ph type="title"/>
          </p:nvPr>
        </p:nvSpPr>
        <p:spPr>
          <a:xfrm>
            <a:off x="5431536" y="978408"/>
            <a:ext cx="6236208" cy="1463040"/>
          </a:xfrm>
        </p:spPr>
        <p:txBody>
          <a:bodyPr vert="horz" lIns="91440" tIns="45720" rIns="91440" bIns="45720" rtlCol="0" anchor="t">
            <a:normAutofit/>
          </a:bodyPr>
          <a:lstStyle/>
          <a:p>
            <a:r>
              <a:rPr lang="en-US" b="1" kern="1200">
                <a:solidFill>
                  <a:schemeClr val="tx1"/>
                </a:solidFill>
                <a:latin typeface="+mj-lt"/>
                <a:ea typeface="+mj-ea"/>
                <a:cs typeface="+mj-cs"/>
              </a:rPr>
              <a:t>Comparison with Traditional Methods</a:t>
            </a:r>
          </a:p>
        </p:txBody>
      </p:sp>
      <p:pic>
        <p:nvPicPr>
          <p:cNvPr id="5" name="Content Placeholder 4" descr="Computer Network Cyber Security Concept">
            <a:extLst>
              <a:ext uri="{FF2B5EF4-FFF2-40B4-BE49-F238E27FC236}">
                <a16:creationId xmlns:a16="http://schemas.microsoft.com/office/drawing/2014/main" id="{833E7CE6-949E-451E-85EB-E59D19F2CCA9}"/>
              </a:ext>
            </a:extLst>
          </p:cNvPr>
          <p:cNvPicPr>
            <a:picLocks noGrp="1" noChangeAspect="1"/>
          </p:cNvPicPr>
          <p:nvPr>
            <p:ph sz="half" idx="1"/>
          </p:nvPr>
        </p:nvPicPr>
        <p:blipFill>
          <a:blip r:embed="rId3"/>
          <a:srcRect l="25836" r="24445" b="1"/>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04FAF8B9-392A-C370-AE11-1042CA7B3D8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1536" y="2578608"/>
            <a:ext cx="6236208" cy="3767328"/>
          </a:xfrm>
        </p:spPr>
        <p:txBody>
          <a:bodyPr>
            <a:normAutofit/>
          </a:bodyPr>
          <a:lstStyle/>
          <a:p>
            <a:pPr marL="0" indent="0">
              <a:spcBef>
                <a:spcPts val="2500"/>
              </a:spcBef>
              <a:buNone/>
            </a:pPr>
            <a:r>
              <a:rPr lang="en-US" sz="1400" b="1"/>
              <a:t>Stateless Authentication</a:t>
            </a:r>
          </a:p>
          <a:p>
            <a:pPr marL="0" lvl="1" indent="0">
              <a:buNone/>
            </a:pPr>
            <a:r>
              <a:rPr lang="en-US" sz="1400"/>
              <a:t>JWTs enable stateless authentication, eliminating the need for server-side session storage and management.</a:t>
            </a:r>
          </a:p>
          <a:p>
            <a:pPr marL="0" indent="0">
              <a:spcBef>
                <a:spcPts val="2500"/>
              </a:spcBef>
              <a:buNone/>
            </a:pPr>
            <a:r>
              <a:rPr lang="en-US" sz="1400" b="1"/>
              <a:t>Improved Scalability</a:t>
            </a:r>
          </a:p>
          <a:p>
            <a:pPr marL="0" lvl="1" indent="0">
              <a:buNone/>
            </a:pPr>
            <a:r>
              <a:rPr lang="en-US" sz="1400"/>
              <a:t>By using JWTs, applications can scale more effectively as they do not rely on server session states.</a:t>
            </a:r>
          </a:p>
          <a:p>
            <a:pPr marL="0" indent="0">
              <a:spcBef>
                <a:spcPts val="2500"/>
              </a:spcBef>
              <a:buNone/>
            </a:pPr>
            <a:r>
              <a:rPr lang="en-US" sz="1400" b="1"/>
              <a:t>Efficiency Over Traditional Methods</a:t>
            </a:r>
          </a:p>
          <a:p>
            <a:pPr marL="0" lvl="1" indent="0">
              <a:buNone/>
            </a:pPr>
            <a:r>
              <a:rPr lang="en-US" sz="1400"/>
              <a:t>JWTs offer a more efficient way for user authentication compared to traditional methods that require session management.</a:t>
            </a:r>
          </a:p>
        </p:txBody>
      </p:sp>
    </p:spTree>
    <p:extLst>
      <p:ext uri="{BB962C8B-B14F-4D97-AF65-F5344CB8AC3E}">
        <p14:creationId xmlns:p14="http://schemas.microsoft.com/office/powerpoint/2010/main" val="14982815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AE915D-8A76-9C5A-905D-C9F376CCCBA8}"/>
              </a:ext>
            </a:extLst>
          </p:cNvPr>
          <p:cNvSpPr>
            <a:spLocks noGrp="1"/>
          </p:cNvSpPr>
          <p:nvPr>
            <p:ph type="title"/>
          </p:nvPr>
        </p:nvSpPr>
        <p:spPr>
          <a:xfrm>
            <a:off x="521208" y="978408"/>
            <a:ext cx="6300216" cy="1463040"/>
          </a:xfrm>
        </p:spPr>
        <p:txBody>
          <a:bodyPr vert="horz" lIns="91440" tIns="45720" rIns="91440" bIns="45720" rtlCol="0" anchor="t">
            <a:normAutofit/>
          </a:bodyPr>
          <a:lstStyle/>
          <a:p>
            <a:r>
              <a:rPr lang="en-US" b="1" kern="1200">
                <a:solidFill>
                  <a:schemeClr val="tx1"/>
                </a:solidFill>
                <a:latin typeface="+mj-lt"/>
                <a:ea typeface="+mj-ea"/>
                <a:cs typeface="+mj-cs"/>
              </a:rPr>
              <a:t>Use Cases and Benefits</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2F43F000-EA4A-0BAE-A0AF-3A569F535C5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6300216" cy="3767328"/>
          </a:xfrm>
        </p:spPr>
        <p:txBody>
          <a:bodyPr>
            <a:normAutofit/>
          </a:bodyPr>
          <a:lstStyle/>
          <a:p>
            <a:pPr marL="0" indent="0">
              <a:spcBef>
                <a:spcPts val="2500"/>
              </a:spcBef>
              <a:buNone/>
            </a:pPr>
            <a:r>
              <a:rPr lang="en-US" sz="1400" b="1"/>
              <a:t>Single-Page Applications</a:t>
            </a:r>
          </a:p>
          <a:p>
            <a:pPr marL="0" lvl="1" indent="0">
              <a:buNone/>
            </a:pPr>
            <a:r>
              <a:rPr lang="en-US" sz="1400"/>
              <a:t>JWTs enhance user experience in single-page applications by enabling secure and efficient user sessions.</a:t>
            </a:r>
          </a:p>
          <a:p>
            <a:pPr marL="0" indent="0">
              <a:spcBef>
                <a:spcPts val="2500"/>
              </a:spcBef>
              <a:buNone/>
            </a:pPr>
            <a:r>
              <a:rPr lang="en-US" sz="1400" b="1"/>
              <a:t>Mobile Application Security</a:t>
            </a:r>
          </a:p>
          <a:p>
            <a:pPr marL="0" lvl="1" indent="0">
              <a:buNone/>
            </a:pPr>
            <a:r>
              <a:rPr lang="en-US" sz="1400"/>
              <a:t>In mobile apps, JWTs offer improved security while maintaining performance through features like expiration and signing.</a:t>
            </a:r>
          </a:p>
          <a:p>
            <a:pPr marL="0" indent="0">
              <a:spcBef>
                <a:spcPts val="2500"/>
              </a:spcBef>
              <a:buNone/>
            </a:pPr>
            <a:r>
              <a:rPr lang="en-US" sz="1400" b="1"/>
              <a:t>User Experience Enhancement</a:t>
            </a:r>
          </a:p>
          <a:p>
            <a:pPr marL="0" lvl="1" indent="0">
              <a:buNone/>
            </a:pPr>
            <a:r>
              <a:rPr lang="en-US" sz="1400"/>
              <a:t>JWTs support seamless user experiences by reducing the need for constant re-authentication, streamlining access.</a:t>
            </a:r>
          </a:p>
        </p:txBody>
      </p:sp>
      <p:pic>
        <p:nvPicPr>
          <p:cNvPr id="5" name="Content Placeholder 4" descr="4K Resolution">
            <a:extLst>
              <a:ext uri="{FF2B5EF4-FFF2-40B4-BE49-F238E27FC236}">
                <a16:creationId xmlns:a16="http://schemas.microsoft.com/office/drawing/2014/main" id="{CAD6383C-F9DB-4130-8095-033C693B25CD}"/>
              </a:ext>
            </a:extLst>
          </p:cNvPr>
          <p:cNvPicPr>
            <a:picLocks noGrp="1" noChangeAspect="1"/>
          </p:cNvPicPr>
          <p:nvPr>
            <p:ph sz="half" idx="1"/>
          </p:nvPr>
        </p:nvPicPr>
        <p:blipFill>
          <a:blip r:embed="rId3"/>
          <a:srcRect l="30934" r="29798" b="1"/>
          <a:stretch/>
        </p:blipFill>
        <p:spPr>
          <a:xfrm>
            <a:off x="7586236" y="508090"/>
            <a:ext cx="4081805" cy="5846990"/>
          </a:xfrm>
          <a:prstGeom prst="rect">
            <a:avLst/>
          </a:prstGeom>
        </p:spPr>
      </p:pic>
    </p:spTree>
    <p:extLst>
      <p:ext uri="{BB962C8B-B14F-4D97-AF65-F5344CB8AC3E}">
        <p14:creationId xmlns:p14="http://schemas.microsoft.com/office/powerpoint/2010/main" val="30044064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9F56EDEF-EB76-9BAA-69B3-B2DBBA6B44FD}"/>
              </a:ext>
            </a:extLst>
          </p:cNvPr>
          <p:cNvSpPr>
            <a:spLocks noGrp="1"/>
          </p:cNvSpPr>
          <p:nvPr>
            <p:ph type="ctrTitle"/>
          </p:nvPr>
        </p:nvSpPr>
        <p:spPr>
          <a:xfrm>
            <a:off x="521208" y="1211766"/>
            <a:ext cx="7237052" cy="4727988"/>
          </a:xfrm>
        </p:spPr>
        <p:txBody>
          <a:bodyPr anchor="b">
            <a:normAutofit/>
          </a:bodyPr>
          <a:lstStyle/>
          <a:p>
            <a:r>
              <a:rPr lang="en-US" sz="7400"/>
              <a:t>How JWT Works Behind the Scenes</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230359930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CF6EA5-D1DF-5D45-AFBD-28A90E910EB9}"/>
              </a:ext>
            </a:extLst>
          </p:cNvPr>
          <p:cNvSpPr>
            <a:spLocks noGrp="1"/>
          </p:cNvSpPr>
          <p:nvPr>
            <p:ph type="title"/>
          </p:nvPr>
        </p:nvSpPr>
        <p:spPr>
          <a:xfrm>
            <a:off x="5431536" y="978408"/>
            <a:ext cx="6236208" cy="1463040"/>
          </a:xfrm>
        </p:spPr>
        <p:txBody>
          <a:bodyPr vert="horz" lIns="91440" tIns="45720" rIns="91440" bIns="45720" rtlCol="0" anchor="t">
            <a:normAutofit/>
          </a:bodyPr>
          <a:lstStyle/>
          <a:p>
            <a:r>
              <a:rPr lang="en-US" b="1" kern="1200">
                <a:solidFill>
                  <a:schemeClr val="tx1"/>
                </a:solidFill>
                <a:latin typeface="+mj-lt"/>
                <a:ea typeface="+mj-ea"/>
                <a:cs typeface="+mj-cs"/>
              </a:rPr>
              <a:t>Structure of JWT</a:t>
            </a:r>
          </a:p>
        </p:txBody>
      </p:sp>
      <p:pic>
        <p:nvPicPr>
          <p:cNvPr id="5" name="Content Placeholder 4" descr="Shiny pyramid greenhouse sustainable growth and finance concept">
            <a:extLst>
              <a:ext uri="{FF2B5EF4-FFF2-40B4-BE49-F238E27FC236}">
                <a16:creationId xmlns:a16="http://schemas.microsoft.com/office/drawing/2014/main" id="{43B48A47-B305-4475-9BC9-B9B1F451A433}"/>
              </a:ext>
            </a:extLst>
          </p:cNvPr>
          <p:cNvPicPr>
            <a:picLocks noGrp="1" noChangeAspect="1"/>
          </p:cNvPicPr>
          <p:nvPr>
            <p:ph sz="half" idx="1"/>
          </p:nvPr>
        </p:nvPicPr>
        <p:blipFill>
          <a:blip r:embed="rId3"/>
          <a:srcRect l="40307" r="11420" b="1"/>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8BF5A886-F347-26D0-3D83-D3F3D5C3650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1536" y="2578608"/>
            <a:ext cx="6236208" cy="3767328"/>
          </a:xfrm>
        </p:spPr>
        <p:txBody>
          <a:bodyPr>
            <a:normAutofit/>
          </a:bodyPr>
          <a:lstStyle/>
          <a:p>
            <a:pPr marL="0" indent="0">
              <a:spcBef>
                <a:spcPts val="2500"/>
              </a:spcBef>
              <a:buNone/>
            </a:pPr>
            <a:r>
              <a:rPr lang="en-US" sz="1400" b="1"/>
              <a:t>JWT Components</a:t>
            </a:r>
          </a:p>
          <a:p>
            <a:pPr marL="0" lvl="1" indent="0">
              <a:buNone/>
            </a:pPr>
            <a:r>
              <a:rPr lang="en-US" sz="1400"/>
              <a:t>A JWT consists of three main components: header, payload, and signature, essential for secure information exchange.</a:t>
            </a:r>
          </a:p>
          <a:p>
            <a:pPr marL="0" indent="0">
              <a:spcBef>
                <a:spcPts val="2500"/>
              </a:spcBef>
              <a:buNone/>
            </a:pPr>
            <a:r>
              <a:rPr lang="en-US" sz="1400" b="1"/>
              <a:t>Encoding Process</a:t>
            </a:r>
          </a:p>
          <a:p>
            <a:pPr marL="0" lvl="1" indent="0">
              <a:buNone/>
            </a:pPr>
            <a:r>
              <a:rPr lang="en-US" sz="1400"/>
              <a:t>Each part of the JWT is encoded, ensuring the token is compact and self-contained for easy transmission.</a:t>
            </a:r>
          </a:p>
          <a:p>
            <a:pPr marL="0" indent="0">
              <a:spcBef>
                <a:spcPts val="2500"/>
              </a:spcBef>
              <a:buNone/>
            </a:pPr>
            <a:r>
              <a:rPr lang="en-US" sz="1400" b="1"/>
              <a:t>Separation by Dots</a:t>
            </a:r>
          </a:p>
          <a:p>
            <a:pPr marL="0" lvl="1" indent="0">
              <a:buNone/>
            </a:pPr>
            <a:r>
              <a:rPr lang="en-US" sz="1400"/>
              <a:t>The parts of a JWT are separated by dots, providing a clear structure for token parsing and validation.</a:t>
            </a:r>
          </a:p>
        </p:txBody>
      </p:sp>
    </p:spTree>
    <p:extLst>
      <p:ext uri="{BB962C8B-B14F-4D97-AF65-F5344CB8AC3E}">
        <p14:creationId xmlns:p14="http://schemas.microsoft.com/office/powerpoint/2010/main" val="7867745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51FB007-CAE0-FD77-5897-497FE7E7D6D2}"/>
              </a:ext>
            </a:extLst>
          </p:cNvPr>
          <p:cNvSpPr>
            <a:spLocks noGrp="1"/>
          </p:cNvSpPr>
          <p:nvPr>
            <p:ph type="title"/>
          </p:nvPr>
        </p:nvSpPr>
        <p:spPr>
          <a:xfrm>
            <a:off x="521208" y="978408"/>
            <a:ext cx="4754880" cy="1463040"/>
          </a:xfrm>
        </p:spPr>
        <p:txBody>
          <a:bodyPr vert="horz" lIns="91440" tIns="45720" rIns="91440" bIns="45720" rtlCol="0" anchor="t">
            <a:normAutofit/>
          </a:bodyPr>
          <a:lstStyle/>
          <a:p>
            <a:r>
              <a:rPr lang="en-US" b="1" kern="1200">
                <a:solidFill>
                  <a:schemeClr val="tx1"/>
                </a:solidFill>
                <a:latin typeface="+mj-lt"/>
                <a:ea typeface="+mj-ea"/>
                <a:cs typeface="+mj-cs"/>
              </a:rPr>
              <a:t>jwt.io</a:t>
            </a:r>
          </a:p>
        </p:txBody>
      </p:sp>
      <p:pic>
        <p:nvPicPr>
          <p:cNvPr id="2" name="Content Placeholder 1" descr="A screenshot of a computer&#10;&#10;AI-generated content may be incorrect.">
            <a:extLst>
              <a:ext uri="{FF2B5EF4-FFF2-40B4-BE49-F238E27FC236}">
                <a16:creationId xmlns:a16="http://schemas.microsoft.com/office/drawing/2014/main" id="{4A3D5BC6-BDA3-3F4E-1F74-59CEFB3022EE}"/>
              </a:ext>
            </a:extLst>
          </p:cNvPr>
          <p:cNvPicPr>
            <a:picLocks noGrp="1" noChangeAspect="1"/>
          </p:cNvPicPr>
          <p:nvPr>
            <p:ph sz="half" idx="2"/>
          </p:nvPr>
        </p:nvPicPr>
        <p:blipFill>
          <a:blip r:embed="rId2"/>
          <a:stretch>
            <a:fillRect/>
          </a:stretch>
        </p:blipFill>
        <p:spPr>
          <a:xfrm>
            <a:off x="4414501" y="406908"/>
            <a:ext cx="7256474" cy="6297409"/>
          </a:xfrm>
          <a:prstGeom prst="rect">
            <a:avLst/>
          </a:prstGeom>
        </p:spPr>
      </p:pic>
    </p:spTree>
    <p:extLst>
      <p:ext uri="{BB962C8B-B14F-4D97-AF65-F5344CB8AC3E}">
        <p14:creationId xmlns:p14="http://schemas.microsoft.com/office/powerpoint/2010/main" val="3112827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B2532-7C82-DBD7-DEB6-95DF8A20C55B}"/>
              </a:ext>
            </a:extLst>
          </p:cNvPr>
          <p:cNvSpPr>
            <a:spLocks noGrp="1"/>
          </p:cNvSpPr>
          <p:nvPr>
            <p:ph type="title"/>
          </p:nvPr>
        </p:nvSpPr>
        <p:spPr/>
        <p:txBody>
          <a:bodyPr/>
          <a:lstStyle/>
          <a:p>
            <a:r>
              <a:rPr lang="en-US"/>
              <a:t>JWT Workflow</a:t>
            </a:r>
          </a:p>
        </p:txBody>
      </p:sp>
      <p:pic>
        <p:nvPicPr>
          <p:cNvPr id="8" name="Content Placeholder 7" descr="A diagram of a software process&#10;&#10;AI-generated content may be incorrect.">
            <a:extLst>
              <a:ext uri="{FF2B5EF4-FFF2-40B4-BE49-F238E27FC236}">
                <a16:creationId xmlns:a16="http://schemas.microsoft.com/office/drawing/2014/main" id="{26ED5398-9CE7-4F24-02B9-AD9776054B55}"/>
              </a:ext>
            </a:extLst>
          </p:cNvPr>
          <p:cNvPicPr>
            <a:picLocks noGrp="1" noChangeAspect="1"/>
          </p:cNvPicPr>
          <p:nvPr>
            <p:ph sz="half" idx="2"/>
          </p:nvPr>
        </p:nvPicPr>
        <p:blipFill>
          <a:blip r:embed="rId2"/>
          <a:stretch>
            <a:fillRect/>
          </a:stretch>
        </p:blipFill>
        <p:spPr>
          <a:xfrm>
            <a:off x="4437386" y="483108"/>
            <a:ext cx="7235432" cy="6358128"/>
          </a:xfrm>
        </p:spPr>
      </p:pic>
      <p:sp>
        <p:nvSpPr>
          <p:cNvPr id="7" name="Content Placeholder 6">
            <a:extLst>
              <a:ext uri="{FF2B5EF4-FFF2-40B4-BE49-F238E27FC236}">
                <a16:creationId xmlns:a16="http://schemas.microsoft.com/office/drawing/2014/main" id="{82ADB98C-89F2-02B7-3A33-E17E51DC3B4B}"/>
              </a:ext>
            </a:extLst>
          </p:cNvPr>
          <p:cNvSpPr>
            <a:spLocks noGrp="1"/>
          </p:cNvSpPr>
          <p:nvPr>
            <p:ph sz="half" idx="1"/>
          </p:nvPr>
        </p:nvSpPr>
        <p:spPr/>
        <p:txBody>
          <a:bodyPr/>
          <a:lstStyle/>
          <a:p>
            <a:endParaRPr lang="en-US"/>
          </a:p>
        </p:txBody>
      </p:sp>
    </p:spTree>
    <p:extLst>
      <p:ext uri="{BB962C8B-B14F-4D97-AF65-F5344CB8AC3E}">
        <p14:creationId xmlns:p14="http://schemas.microsoft.com/office/powerpoint/2010/main" val="3938486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0EC38958-9A69-239A-BA79-2AEC73345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027D3330-745B-4633-52DE-3B0EC6513FCB}"/>
              </a:ext>
            </a:extLst>
          </p:cNvPr>
          <p:cNvSpPr>
            <a:spLocks noGrp="1"/>
          </p:cNvSpPr>
          <p:nvPr>
            <p:ph type="title"/>
          </p:nvPr>
        </p:nvSpPr>
        <p:spPr>
          <a:xfrm>
            <a:off x="6995160" y="978408"/>
            <a:ext cx="4745736" cy="1463040"/>
          </a:xfrm>
        </p:spPr>
        <p:txBody>
          <a:bodyPr vert="horz" lIns="91440" tIns="45720" rIns="91440" bIns="45720" rtlCol="0" anchor="t">
            <a:normAutofit/>
          </a:bodyPr>
          <a:lstStyle/>
          <a:p>
            <a:r>
              <a:rPr lang="en-US" b="1" kern="1200">
                <a:solidFill>
                  <a:schemeClr val="tx1"/>
                </a:solidFill>
                <a:latin typeface="+mj-lt"/>
                <a:ea typeface="+mj-ea"/>
                <a:cs typeface="+mj-cs"/>
              </a:rPr>
              <a:t>Agenda Overview</a:t>
            </a:r>
          </a:p>
        </p:txBody>
      </p:sp>
      <p:pic>
        <p:nvPicPr>
          <p:cNvPr id="5" name="Content Placeholder 4" descr="Network security cyber data protection encryption safety">
            <a:extLst>
              <a:ext uri="{FF2B5EF4-FFF2-40B4-BE49-F238E27FC236}">
                <a16:creationId xmlns:a16="http://schemas.microsoft.com/office/drawing/2014/main" id="{25EB7B3B-4162-496A-8ACF-AD641C5EF927}"/>
              </a:ext>
            </a:extLst>
          </p:cNvPr>
          <p:cNvPicPr>
            <a:picLocks noGrp="1" noChangeAspect="1"/>
          </p:cNvPicPr>
          <p:nvPr>
            <p:ph sz="half" idx="1"/>
          </p:nvPr>
        </p:nvPicPr>
        <p:blipFill>
          <a:blip r:embed="rId3"/>
          <a:srcRect l="3950" r="22860"/>
          <a:stretch/>
        </p:blipFill>
        <p:spPr>
          <a:xfrm>
            <a:off x="517868" y="508090"/>
            <a:ext cx="5705856" cy="5846990"/>
          </a:xfrm>
          <a:prstGeom prst="rect">
            <a:avLst/>
          </a:prstGeom>
        </p:spPr>
      </p:pic>
      <p:sp>
        <p:nvSpPr>
          <p:cNvPr id="14" name="Freeform: Shape 13">
            <a:extLst>
              <a:ext uri="{FF2B5EF4-FFF2-40B4-BE49-F238E27FC236}">
                <a16:creationId xmlns:a16="http://schemas.microsoft.com/office/drawing/2014/main" id="{6EC109E5-0396-8968-4F42-DFEC28036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6407" y="508090"/>
            <a:ext cx="4660733"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4" name="Content Placeholder 3">
            <a:extLst>
              <a:ext uri="{FF2B5EF4-FFF2-40B4-BE49-F238E27FC236}">
                <a16:creationId xmlns:a16="http://schemas.microsoft.com/office/drawing/2014/main" id="{7D83B8D5-1BA9-234C-5BF4-51DD6EC428E6}"/>
              </a:ext>
            </a:extLst>
          </p:cNvPr>
          <p:cNvSpPr>
            <a:spLocks noGrp="1"/>
          </p:cNvSpPr>
          <p:nvPr>
            <p:ph sz="half" idx="2"/>
            <p:extLst>
              <p:ext uri="{E7BDC344-281C-4309-B0C6-D0EE65EED2A8}">
                <p202:designPr xmlns:p202="http://schemas.microsoft.com/office/powerpoint/2020/02/main">
                  <p202:designTagLst>
                    <p202:designTag name="ARCH:1:CLS" val="BulletedText"/>
                  </p202:designTagLst>
                </p202:designPr>
              </p:ext>
            </p:extLst>
          </p:nvPr>
        </p:nvSpPr>
        <p:spPr>
          <a:xfrm>
            <a:off x="7020560" y="1709285"/>
            <a:ext cx="4659884" cy="5019081"/>
          </a:xfrm>
        </p:spPr>
        <p:txBody>
          <a:bodyPr vert="horz" lIns="91440" tIns="45720" rIns="91440" bIns="45720" rtlCol="0" anchor="t">
            <a:normAutofit/>
          </a:bodyPr>
          <a:lstStyle/>
          <a:p>
            <a:pPr>
              <a:lnSpc>
                <a:spcPct val="100000"/>
              </a:lnSpc>
            </a:pPr>
            <a:r>
              <a:rPr lang="en-US" sz="1600"/>
              <a:t>The Messy Reality?</a:t>
            </a:r>
            <a:br>
              <a:rPr lang="en-US" sz="1600"/>
            </a:br>
            <a:r>
              <a:rPr lang="en-US" sz="1600"/>
              <a:t>A Brief Chat About Authentication and Authorisation</a:t>
            </a:r>
          </a:p>
          <a:p>
            <a:pPr>
              <a:lnSpc>
                <a:spcPct val="100000"/>
              </a:lnSpc>
            </a:pPr>
            <a:r>
              <a:rPr lang="en-US" sz="1600"/>
              <a:t>Old but Gold: </a:t>
            </a:r>
            <a:br>
              <a:rPr lang="en-US" sz="1600"/>
            </a:br>
            <a:r>
              <a:rPr lang="en-US" sz="1600"/>
              <a:t>The Simplicity of Username &amp; Password</a:t>
            </a:r>
          </a:p>
          <a:p>
            <a:pPr>
              <a:lnSpc>
                <a:spcPct val="100000"/>
              </a:lnSpc>
            </a:pPr>
            <a:r>
              <a:rPr lang="en-US" sz="1600"/>
              <a:t>Moving On Up: </a:t>
            </a:r>
            <a:br>
              <a:rPr lang="en-US" sz="1600"/>
            </a:br>
            <a:r>
              <a:rPr lang="en-US" sz="1600"/>
              <a:t>Introducing JWT</a:t>
            </a:r>
          </a:p>
          <a:p>
            <a:pPr>
              <a:lnSpc>
                <a:spcPct val="100000"/>
              </a:lnSpc>
            </a:pPr>
            <a:r>
              <a:rPr lang="en-US" sz="1600"/>
              <a:t>How JWT Works Behind the Scenes</a:t>
            </a:r>
            <a:endParaRPr lang="en-US" sz="2000"/>
          </a:p>
          <a:p>
            <a:pPr>
              <a:lnSpc>
                <a:spcPct val="100000"/>
              </a:lnSpc>
            </a:pPr>
            <a:r>
              <a:rPr lang="en-US" sz="1600"/>
              <a:t>What’s the Refresh Token All About Then?</a:t>
            </a:r>
          </a:p>
          <a:p>
            <a:pPr>
              <a:lnSpc>
                <a:spcPct val="100000"/>
              </a:lnSpc>
            </a:pPr>
            <a:r>
              <a:rPr lang="en-US" sz="1600"/>
              <a:t>ASP.NET Love Story: </a:t>
            </a:r>
            <a:br>
              <a:rPr lang="en-US" sz="1600"/>
            </a:br>
            <a:r>
              <a:rPr lang="en-US" sz="1600"/>
              <a:t>JWT in Action</a:t>
            </a:r>
          </a:p>
          <a:p>
            <a:pPr>
              <a:lnSpc>
                <a:spcPct val="100000"/>
              </a:lnSpc>
            </a:pPr>
            <a:r>
              <a:rPr lang="en-US" sz="1600"/>
              <a:t>Picking Your Poison: </a:t>
            </a:r>
            <a:br>
              <a:rPr lang="en-US" sz="1600"/>
            </a:br>
            <a:r>
              <a:rPr lang="en-US" sz="1600"/>
              <a:t>When to Choose JWT Over Others</a:t>
            </a:r>
          </a:p>
          <a:p>
            <a:pPr>
              <a:lnSpc>
                <a:spcPct val="100000"/>
              </a:lnSpc>
            </a:pPr>
            <a:r>
              <a:rPr lang="en-US" sz="1600"/>
              <a:t>Wrap It Up: </a:t>
            </a:r>
          </a:p>
        </p:txBody>
      </p:sp>
    </p:spTree>
    <p:extLst>
      <p:ext uri="{BB962C8B-B14F-4D97-AF65-F5344CB8AC3E}">
        <p14:creationId xmlns:p14="http://schemas.microsoft.com/office/powerpoint/2010/main" val="3652373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F5DFD2FC-425D-D805-8A3A-7AF790F42674}"/>
              </a:ext>
            </a:extLst>
          </p:cNvPr>
          <p:cNvSpPr>
            <a:spLocks noGrp="1"/>
          </p:cNvSpPr>
          <p:nvPr>
            <p:ph type="ctrTitle"/>
          </p:nvPr>
        </p:nvSpPr>
        <p:spPr>
          <a:xfrm>
            <a:off x="521208" y="1211766"/>
            <a:ext cx="7237052" cy="4727988"/>
          </a:xfrm>
        </p:spPr>
        <p:txBody>
          <a:bodyPr anchor="b">
            <a:normAutofit/>
          </a:bodyPr>
          <a:lstStyle/>
          <a:p>
            <a:r>
              <a:rPr lang="en-US" sz="7400"/>
              <a:t>What’s the Refresh Token All About Then?</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57074664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E8873F53-55B7-4E34-B697-201CF2F10D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21AC9837-90D5-2731-2B98-5AE048F48C45}"/>
              </a:ext>
            </a:extLst>
          </p:cNvPr>
          <p:cNvSpPr>
            <a:spLocks noGrp="1"/>
          </p:cNvSpPr>
          <p:nvPr>
            <p:ph type="title"/>
          </p:nvPr>
        </p:nvSpPr>
        <p:spPr>
          <a:xfrm>
            <a:off x="8476488" y="978408"/>
            <a:ext cx="3200400" cy="2459736"/>
          </a:xfrm>
        </p:spPr>
        <p:txBody>
          <a:bodyPr vert="horz" lIns="91440" tIns="45720" rIns="91440" bIns="45720" rtlCol="0" anchor="b">
            <a:normAutofit/>
          </a:bodyPr>
          <a:lstStyle/>
          <a:p>
            <a:r>
              <a:rPr lang="en-US" sz="4000" b="1" kern="1200">
                <a:solidFill>
                  <a:schemeClr val="tx1"/>
                </a:solidFill>
                <a:latin typeface="+mj-lt"/>
                <a:ea typeface="+mj-ea"/>
                <a:cs typeface="+mj-cs"/>
              </a:rPr>
              <a:t>Purpose of Refresh Tokens</a:t>
            </a:r>
          </a:p>
        </p:txBody>
      </p:sp>
      <p:sp>
        <p:nvSpPr>
          <p:cNvPr id="14" name="Freeform: Shape 13">
            <a:extLst>
              <a:ext uri="{FF2B5EF4-FFF2-40B4-BE49-F238E27FC236}">
                <a16:creationId xmlns:a16="http://schemas.microsoft.com/office/drawing/2014/main" id="{FD90D0AA-A57E-2DE9-0CE8-B7B3068784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Content Placeholder 4" descr="Close up mobile security smartphone fingerprint scanning">
            <a:extLst>
              <a:ext uri="{FF2B5EF4-FFF2-40B4-BE49-F238E27FC236}">
                <a16:creationId xmlns:a16="http://schemas.microsoft.com/office/drawing/2014/main" id="{7C3DD632-8190-4C72-A6A4-C4500F10A631}"/>
              </a:ext>
            </a:extLst>
          </p:cNvPr>
          <p:cNvPicPr>
            <a:picLocks noGrp="1" noChangeAspect="1"/>
          </p:cNvPicPr>
          <p:nvPr>
            <p:ph sz="half" idx="1"/>
          </p:nvPr>
        </p:nvPicPr>
        <p:blipFill>
          <a:blip r:embed="rId3"/>
          <a:srcRect l="6437" r="-2" b="-2"/>
          <a:stretch/>
        </p:blipFill>
        <p:spPr>
          <a:xfrm>
            <a:off x="517864" y="970929"/>
            <a:ext cx="7534183" cy="5375076"/>
          </a:xfrm>
          <a:prstGeom prst="rect">
            <a:avLst/>
          </a:prstGeom>
        </p:spPr>
      </p:pic>
      <p:sp>
        <p:nvSpPr>
          <p:cNvPr id="4" name="Content Placeholder 3">
            <a:extLst>
              <a:ext uri="{FF2B5EF4-FFF2-40B4-BE49-F238E27FC236}">
                <a16:creationId xmlns:a16="http://schemas.microsoft.com/office/drawing/2014/main" id="{68055869-E81A-13B7-7D26-99685DE099B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476488" y="3538728"/>
            <a:ext cx="3200400" cy="2816352"/>
          </a:xfrm>
        </p:spPr>
        <p:txBody>
          <a:bodyPr>
            <a:normAutofit/>
          </a:bodyPr>
          <a:lstStyle/>
          <a:p>
            <a:pPr marL="0" indent="0">
              <a:lnSpc>
                <a:spcPct val="100000"/>
              </a:lnSpc>
              <a:spcBef>
                <a:spcPts val="2500"/>
              </a:spcBef>
              <a:buNone/>
            </a:pPr>
            <a:r>
              <a:rPr lang="en-US" sz="1000" b="1"/>
              <a:t>Improved User Experience</a:t>
            </a:r>
          </a:p>
          <a:p>
            <a:pPr marL="0" lvl="1" indent="0">
              <a:lnSpc>
                <a:spcPct val="100000"/>
              </a:lnSpc>
              <a:buNone/>
            </a:pPr>
            <a:r>
              <a:rPr lang="en-US" sz="1000"/>
              <a:t>Refresh tokens enable seamless user experiences by allowing clients to obtain new access tokens without asking users to log in again.</a:t>
            </a:r>
          </a:p>
          <a:p>
            <a:pPr marL="0" indent="0">
              <a:lnSpc>
                <a:spcPct val="100000"/>
              </a:lnSpc>
              <a:spcBef>
                <a:spcPts val="2500"/>
              </a:spcBef>
              <a:buNone/>
            </a:pPr>
            <a:r>
              <a:rPr lang="en-US" sz="1000" b="1"/>
              <a:t>Token Issuance</a:t>
            </a:r>
          </a:p>
          <a:p>
            <a:pPr marL="0" lvl="1" indent="0">
              <a:lnSpc>
                <a:spcPct val="100000"/>
              </a:lnSpc>
              <a:buNone/>
            </a:pPr>
            <a:r>
              <a:rPr lang="en-US" sz="1000"/>
              <a:t>Refresh tokens are issued after initial user authentication, providing a secure way to maintain access without re-entering credentials.</a:t>
            </a:r>
          </a:p>
          <a:p>
            <a:pPr marL="0" indent="0">
              <a:lnSpc>
                <a:spcPct val="100000"/>
              </a:lnSpc>
              <a:spcBef>
                <a:spcPts val="2500"/>
              </a:spcBef>
              <a:buNone/>
            </a:pPr>
            <a:r>
              <a:rPr lang="en-US" sz="1000" b="1"/>
              <a:t>Security Benefits</a:t>
            </a:r>
          </a:p>
          <a:p>
            <a:pPr marL="0" lvl="1" indent="0">
              <a:lnSpc>
                <a:spcPct val="100000"/>
              </a:lnSpc>
              <a:buNone/>
            </a:pPr>
            <a:r>
              <a:rPr lang="en-US" sz="1000"/>
              <a:t>Using refresh tokens enhances security by limiting the lifespan of access tokens, reducing the window of opportunity for attacks.</a:t>
            </a:r>
          </a:p>
        </p:txBody>
      </p:sp>
    </p:spTree>
    <p:extLst>
      <p:ext uri="{BB962C8B-B14F-4D97-AF65-F5344CB8AC3E}">
        <p14:creationId xmlns:p14="http://schemas.microsoft.com/office/powerpoint/2010/main" val="189926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B49F9E-B834-4ED6-CDEA-393374C20358}"/>
              </a:ext>
            </a:extLst>
          </p:cNvPr>
          <p:cNvSpPr>
            <a:spLocks noGrp="1"/>
          </p:cNvSpPr>
          <p:nvPr>
            <p:ph type="title"/>
          </p:nvPr>
        </p:nvSpPr>
        <p:spPr>
          <a:xfrm>
            <a:off x="521208" y="978408"/>
            <a:ext cx="7657592" cy="1463040"/>
          </a:xfrm>
        </p:spPr>
        <p:txBody>
          <a:bodyPr vert="horz" lIns="91440" tIns="45720" rIns="91440" bIns="45720" rtlCol="0" anchor="t">
            <a:normAutofit/>
          </a:bodyPr>
          <a:lstStyle/>
          <a:p>
            <a:r>
              <a:rPr lang="en-US" b="1" kern="1200">
                <a:solidFill>
                  <a:schemeClr val="tx1"/>
                </a:solidFill>
                <a:latin typeface="+mj-lt"/>
                <a:ea typeface="+mj-ea"/>
                <a:cs typeface="+mj-cs"/>
              </a:rPr>
              <a:t>Workflow of Refresh Tokens</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01EC9E4-54DE-778C-F0CA-5B30440AD449}"/>
              </a:ext>
            </a:extLst>
          </p:cNvPr>
          <p:cNvPicPr>
            <a:picLocks noChangeAspect="1"/>
          </p:cNvPicPr>
          <p:nvPr/>
        </p:nvPicPr>
        <p:blipFill>
          <a:blip r:embed="rId3"/>
          <a:stretch>
            <a:fillRect/>
          </a:stretch>
        </p:blipFill>
        <p:spPr>
          <a:xfrm>
            <a:off x="1631369" y="1709928"/>
            <a:ext cx="8926213" cy="4883286"/>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C8C91035-A041-4393-27C2-BA485A69543D}"/>
                  </a:ext>
                </a:extLst>
              </p14:cNvPr>
              <p14:cNvContentPartPr/>
              <p14:nvPr/>
            </p14:nvContentPartPr>
            <p14:xfrm>
              <a:off x="1721520" y="2371680"/>
              <a:ext cx="6629040" cy="4464360"/>
            </p14:xfrm>
          </p:contentPart>
        </mc:Choice>
        <mc:Fallback>
          <p:pic>
            <p:nvPicPr>
              <p:cNvPr id="3" name="Ink 2">
                <a:extLst>
                  <a:ext uri="{FF2B5EF4-FFF2-40B4-BE49-F238E27FC236}">
                    <a16:creationId xmlns:a16="http://schemas.microsoft.com/office/drawing/2014/main" id="{C8C91035-A041-4393-27C2-BA485A69543D}"/>
                  </a:ext>
                </a:extLst>
              </p:cNvPr>
              <p:cNvPicPr/>
              <p:nvPr/>
            </p:nvPicPr>
            <p:blipFill>
              <a:blip r:embed="rId5"/>
              <a:stretch>
                <a:fillRect/>
              </a:stretch>
            </p:blipFill>
            <p:spPr>
              <a:xfrm>
                <a:off x="1712160" y="2362320"/>
                <a:ext cx="6647760" cy="4483080"/>
              </a:xfrm>
              <a:prstGeom prst="rect">
                <a:avLst/>
              </a:prstGeom>
            </p:spPr>
          </p:pic>
        </mc:Fallback>
      </mc:AlternateContent>
    </p:spTree>
    <p:extLst>
      <p:ext uri="{BB962C8B-B14F-4D97-AF65-F5344CB8AC3E}">
        <p14:creationId xmlns:p14="http://schemas.microsoft.com/office/powerpoint/2010/main" val="78807246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3D20058B-57E0-5518-98E3-5BB1F5C23AC0}"/>
              </a:ext>
            </a:extLst>
          </p:cNvPr>
          <p:cNvSpPr>
            <a:spLocks noGrp="1"/>
          </p:cNvSpPr>
          <p:nvPr>
            <p:ph type="ctrTitle"/>
          </p:nvPr>
        </p:nvSpPr>
        <p:spPr>
          <a:xfrm>
            <a:off x="521208" y="1211766"/>
            <a:ext cx="7237052" cy="4727988"/>
          </a:xfrm>
        </p:spPr>
        <p:txBody>
          <a:bodyPr anchor="b">
            <a:normAutofit/>
          </a:bodyPr>
          <a:lstStyle/>
          <a:p>
            <a:r>
              <a:rPr lang="en-US" sz="7400"/>
              <a:t>ASP.NET Love Story: </a:t>
            </a:r>
            <a:br>
              <a:rPr lang="en-US" sz="7400"/>
            </a:br>
            <a:r>
              <a:rPr lang="en-US" sz="7400"/>
              <a:t>JWT in Action</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36991662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546CAC-EA56-015A-D221-F9037BF28D95}"/>
              </a:ext>
            </a:extLst>
          </p:cNvPr>
          <p:cNvSpPr>
            <a:spLocks noGrp="1"/>
          </p:cNvSpPr>
          <p:nvPr>
            <p:ph type="title"/>
          </p:nvPr>
        </p:nvSpPr>
        <p:spPr>
          <a:xfrm>
            <a:off x="521208" y="978408"/>
            <a:ext cx="6300216" cy="1463040"/>
          </a:xfrm>
        </p:spPr>
        <p:txBody>
          <a:bodyPr vert="horz" lIns="91440" tIns="45720" rIns="91440" bIns="45720" rtlCol="0" anchor="t">
            <a:normAutofit/>
          </a:bodyPr>
          <a:lstStyle/>
          <a:p>
            <a:r>
              <a:rPr lang="en-US" b="1" kern="1200">
                <a:solidFill>
                  <a:schemeClr val="tx1"/>
                </a:solidFill>
                <a:latin typeface="+mj-lt"/>
                <a:ea typeface="+mj-ea"/>
                <a:cs typeface="+mj-cs"/>
              </a:rPr>
              <a:t>Implementing JWT in ASP.NET</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883A5EF3-D09E-BE3B-5813-1AF12689A42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6300216" cy="3767328"/>
          </a:xfrm>
        </p:spPr>
        <p:txBody>
          <a:bodyPr>
            <a:normAutofit/>
          </a:bodyPr>
          <a:lstStyle/>
          <a:p>
            <a:pPr marL="0" indent="0">
              <a:spcBef>
                <a:spcPts val="2500"/>
              </a:spcBef>
              <a:buNone/>
            </a:pPr>
            <a:r>
              <a:rPr lang="en-US" sz="1400" b="1"/>
              <a:t>Authentication Scheme:</a:t>
            </a:r>
          </a:p>
          <a:p>
            <a:pPr marL="0" lvl="1" indent="0">
              <a:buNone/>
            </a:pPr>
            <a:r>
              <a:rPr lang="en-US" sz="1400"/>
              <a:t>The process of determining which handler should manage the authentication.</a:t>
            </a:r>
          </a:p>
          <a:p>
            <a:pPr marL="285750" lvl="1" indent="-285750"/>
            <a:r>
              <a:rPr lang="en-US" sz="1400"/>
              <a:t>An authentication handler </a:t>
            </a:r>
          </a:p>
          <a:p>
            <a:pPr marL="285750" lvl="1" indent="-285750"/>
            <a:r>
              <a:rPr lang="en-US" sz="1400"/>
              <a:t>Options to configure how to validate token</a:t>
            </a:r>
          </a:p>
          <a:p>
            <a:pPr marL="0" indent="0">
              <a:spcBef>
                <a:spcPts val="2500"/>
              </a:spcBef>
              <a:buNone/>
            </a:pPr>
            <a:r>
              <a:rPr lang="en-US" sz="1400" b="1"/>
              <a:t>Middleware Configuration</a:t>
            </a:r>
          </a:p>
          <a:p>
            <a:pPr marL="0" lvl="1" indent="0">
              <a:buNone/>
            </a:pPr>
            <a:r>
              <a:rPr lang="en-US" sz="1400"/>
              <a:t>Configuring middleware in ASP.NET is essential for handling JWT authentication, ensuring secure user sessions.</a:t>
            </a:r>
          </a:p>
        </p:txBody>
      </p:sp>
      <p:pic>
        <p:nvPicPr>
          <p:cNvPr id="5" name="Content Placeholder 4" descr="A row of colourful pins">
            <a:extLst>
              <a:ext uri="{FF2B5EF4-FFF2-40B4-BE49-F238E27FC236}">
                <a16:creationId xmlns:a16="http://schemas.microsoft.com/office/drawing/2014/main" id="{C58BE847-0660-4280-AA85-C896C516727C}"/>
              </a:ext>
            </a:extLst>
          </p:cNvPr>
          <p:cNvPicPr>
            <a:picLocks noGrp="1" noChangeAspect="1"/>
          </p:cNvPicPr>
          <p:nvPr>
            <p:ph sz="half" idx="1"/>
          </p:nvPr>
        </p:nvPicPr>
        <p:blipFill>
          <a:blip r:embed="rId3"/>
          <a:srcRect l="43409" r="42629" b="-1"/>
          <a:stretch/>
        </p:blipFill>
        <p:spPr>
          <a:xfrm>
            <a:off x="7586236" y="508090"/>
            <a:ext cx="4081805" cy="5846990"/>
          </a:xfrm>
          <a:prstGeom prst="rect">
            <a:avLst/>
          </a:prstGeom>
        </p:spPr>
      </p:pic>
    </p:spTree>
    <p:extLst>
      <p:ext uri="{BB962C8B-B14F-4D97-AF65-F5344CB8AC3E}">
        <p14:creationId xmlns:p14="http://schemas.microsoft.com/office/powerpoint/2010/main" val="4256324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4" name="Rectangle 13">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467296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4" name="Picture 3">
            <a:extLst>
              <a:ext uri="{FF2B5EF4-FFF2-40B4-BE49-F238E27FC236}">
                <a16:creationId xmlns:a16="http://schemas.microsoft.com/office/drawing/2014/main" id="{678AE6CB-ACD1-1CD6-79B0-ED4F2F4BCD2A}"/>
              </a:ext>
            </a:extLst>
          </p:cNvPr>
          <p:cNvPicPr>
            <a:picLocks noChangeAspect="1"/>
          </p:cNvPicPr>
          <p:nvPr/>
        </p:nvPicPr>
        <p:blipFill>
          <a:blip r:embed="rId3"/>
          <a:stretch>
            <a:fillRect/>
          </a:stretch>
        </p:blipFill>
        <p:spPr>
          <a:xfrm>
            <a:off x="1130300" y="1165459"/>
            <a:ext cx="9772650" cy="4962503"/>
          </a:xfrm>
          <a:prstGeom prst="rect">
            <a:avLst/>
          </a:prstGeom>
        </p:spPr>
      </p:pic>
      <p:sp>
        <p:nvSpPr>
          <p:cNvPr id="2" name="Title 1">
            <a:extLst>
              <a:ext uri="{FF2B5EF4-FFF2-40B4-BE49-F238E27FC236}">
                <a16:creationId xmlns:a16="http://schemas.microsoft.com/office/drawing/2014/main" id="{34053759-B161-2552-FCDF-DC7012C5E16E}"/>
              </a:ext>
            </a:extLst>
          </p:cNvPr>
          <p:cNvSpPr>
            <a:spLocks noGrp="1"/>
          </p:cNvSpPr>
          <p:nvPr>
            <p:ph type="title"/>
          </p:nvPr>
        </p:nvSpPr>
        <p:spPr>
          <a:xfrm>
            <a:off x="521208" y="978408"/>
            <a:ext cx="4754880" cy="1463040"/>
          </a:xfrm>
        </p:spPr>
        <p:txBody>
          <a:bodyPr vert="horz" lIns="91440" tIns="45720" rIns="91440" bIns="45720" rtlCol="0" anchor="t">
            <a:normAutofit/>
          </a:bodyPr>
          <a:lstStyle/>
          <a:p>
            <a:r>
              <a:rPr lang="en-US" sz="4100" b="1" kern="1200">
                <a:solidFill>
                  <a:schemeClr val="tx1"/>
                </a:solidFill>
                <a:latin typeface="+mj-lt"/>
                <a:ea typeface="+mj-ea"/>
                <a:cs typeface="+mj-cs"/>
              </a:rPr>
              <a:t>Scenario</a:t>
            </a:r>
          </a:p>
        </p:txBody>
      </p:sp>
    </p:spTree>
    <p:extLst>
      <p:ext uri="{BB962C8B-B14F-4D97-AF65-F5344CB8AC3E}">
        <p14:creationId xmlns:p14="http://schemas.microsoft.com/office/powerpoint/2010/main" val="231477895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5D815FC-3F4E-9876-CE37-E6A1C1FF3B2E}"/>
            </a:ext>
          </a:extLst>
        </p:cNvPr>
        <p:cNvGrpSpPr/>
        <p:nvPr/>
      </p:nvGrpSpPr>
      <p:grpSpPr>
        <a:xfrm>
          <a:off x="0" y="0"/>
          <a:ext cx="0" cy="0"/>
          <a:chOff x="0" y="0"/>
          <a:chExt cx="0" cy="0"/>
        </a:xfrm>
      </p:grpSpPr>
      <p:sp>
        <p:nvSpPr>
          <p:cNvPr id="26" name="Freeform: Shape 25">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Rectangle 29">
            <a:extLst>
              <a:ext uri="{FF2B5EF4-FFF2-40B4-BE49-F238E27FC236}">
                <a16:creationId xmlns:a16="http://schemas.microsoft.com/office/drawing/2014/main" id="{5820888B-4EA5-E0E8-6D52-7733E1E774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8DEC82-58E1-A32F-C74F-949573DB0D93}"/>
              </a:ext>
            </a:extLst>
          </p:cNvPr>
          <p:cNvSpPr>
            <a:spLocks noGrp="1"/>
          </p:cNvSpPr>
          <p:nvPr>
            <p:ph type="title"/>
          </p:nvPr>
        </p:nvSpPr>
        <p:spPr>
          <a:xfrm>
            <a:off x="521208" y="978408"/>
            <a:ext cx="3397649" cy="3303764"/>
          </a:xfrm>
        </p:spPr>
        <p:txBody>
          <a:bodyPr vert="horz" lIns="91440" tIns="45720" rIns="91440" bIns="45720" rtlCol="0" anchor="t">
            <a:normAutofit/>
          </a:bodyPr>
          <a:lstStyle/>
          <a:p>
            <a:r>
              <a:rPr lang="en-US" sz="4800"/>
              <a:t>Code Examples</a:t>
            </a:r>
          </a:p>
        </p:txBody>
      </p:sp>
      <p:sp>
        <p:nvSpPr>
          <p:cNvPr id="32" name="Freeform: Shape 31">
            <a:extLst>
              <a:ext uri="{FF2B5EF4-FFF2-40B4-BE49-F238E27FC236}">
                <a16:creationId xmlns:a16="http://schemas.microsoft.com/office/drawing/2014/main" id="{06B5A8BF-0680-F9A7-27B1-3971EC934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5" name="Content Placeholder 24" descr="A screenshot of a computer program&#10;&#10;AI-generated content may be incorrect.">
            <a:extLst>
              <a:ext uri="{FF2B5EF4-FFF2-40B4-BE49-F238E27FC236}">
                <a16:creationId xmlns:a16="http://schemas.microsoft.com/office/drawing/2014/main" id="{C2EB55C5-6C8F-9765-FF2E-8D4510D1AF7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918857" y="657369"/>
            <a:ext cx="8272563" cy="6200631"/>
          </a:xfrm>
        </p:spPr>
      </p:pic>
    </p:spTree>
    <p:extLst>
      <p:ext uri="{BB962C8B-B14F-4D97-AF65-F5344CB8AC3E}">
        <p14:creationId xmlns:p14="http://schemas.microsoft.com/office/powerpoint/2010/main" val="120299799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998D0D2-E7D9-06DD-CB1C-BA3DD469B92B}"/>
            </a:ext>
          </a:extLst>
        </p:cNvPr>
        <p:cNvGrpSpPr/>
        <p:nvPr/>
      </p:nvGrpSpPr>
      <p:grpSpPr>
        <a:xfrm>
          <a:off x="0" y="0"/>
          <a:ext cx="0" cy="0"/>
          <a:chOff x="0" y="0"/>
          <a:chExt cx="0" cy="0"/>
        </a:xfrm>
      </p:grpSpPr>
      <p:sp>
        <p:nvSpPr>
          <p:cNvPr id="26" name="Freeform: Shape 25">
            <a:extLst>
              <a:ext uri="{FF2B5EF4-FFF2-40B4-BE49-F238E27FC236}">
                <a16:creationId xmlns:a16="http://schemas.microsoft.com/office/drawing/2014/main" id="{106733A5-9676-3AFB-92E0-66B8C9736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F72D38D0-E851-EA34-803F-4DB87666A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Rectangle 29">
            <a:extLst>
              <a:ext uri="{FF2B5EF4-FFF2-40B4-BE49-F238E27FC236}">
                <a16:creationId xmlns:a16="http://schemas.microsoft.com/office/drawing/2014/main" id="{278F3095-C23B-19D8-FDA2-3129BE180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5FF918-2DEC-EAFE-2756-558CAE94460D}"/>
              </a:ext>
            </a:extLst>
          </p:cNvPr>
          <p:cNvSpPr>
            <a:spLocks noGrp="1"/>
          </p:cNvSpPr>
          <p:nvPr>
            <p:ph type="title"/>
          </p:nvPr>
        </p:nvSpPr>
        <p:spPr>
          <a:xfrm>
            <a:off x="521208" y="978408"/>
            <a:ext cx="3397649" cy="3303764"/>
          </a:xfrm>
        </p:spPr>
        <p:txBody>
          <a:bodyPr vert="horz" lIns="91440" tIns="45720" rIns="91440" bIns="45720" rtlCol="0" anchor="t">
            <a:normAutofit/>
          </a:bodyPr>
          <a:lstStyle/>
          <a:p>
            <a:r>
              <a:rPr lang="en-US" sz="4800"/>
              <a:t>Code Examples</a:t>
            </a:r>
          </a:p>
        </p:txBody>
      </p:sp>
      <p:sp>
        <p:nvSpPr>
          <p:cNvPr id="32" name="Freeform: Shape 31">
            <a:extLst>
              <a:ext uri="{FF2B5EF4-FFF2-40B4-BE49-F238E27FC236}">
                <a16:creationId xmlns:a16="http://schemas.microsoft.com/office/drawing/2014/main" id="{E20E0A2B-F393-FDD2-A094-F294C074D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5" name="Content Placeholder 24">
            <a:extLst>
              <a:ext uri="{FF2B5EF4-FFF2-40B4-BE49-F238E27FC236}">
                <a16:creationId xmlns:a16="http://schemas.microsoft.com/office/drawing/2014/main" id="{DEFFF70C-83EE-7173-044C-BA3DA1E9BE90}"/>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rcRect/>
          <a:stretch/>
        </p:blipFill>
        <p:spPr>
          <a:xfrm>
            <a:off x="3918857" y="657369"/>
            <a:ext cx="8272563" cy="6200631"/>
          </a:xfrm>
        </p:spPr>
      </p:pic>
    </p:spTree>
    <p:extLst>
      <p:ext uri="{BB962C8B-B14F-4D97-AF65-F5344CB8AC3E}">
        <p14:creationId xmlns:p14="http://schemas.microsoft.com/office/powerpoint/2010/main" val="87786163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C944C8C-D737-CEE9-1D57-A21532E6E6A9}"/>
            </a:ext>
          </a:extLst>
        </p:cNvPr>
        <p:cNvGrpSpPr/>
        <p:nvPr/>
      </p:nvGrpSpPr>
      <p:grpSpPr>
        <a:xfrm>
          <a:off x="0" y="0"/>
          <a:ext cx="0" cy="0"/>
          <a:chOff x="0" y="0"/>
          <a:chExt cx="0" cy="0"/>
        </a:xfrm>
      </p:grpSpPr>
      <p:sp>
        <p:nvSpPr>
          <p:cNvPr id="26" name="Freeform: Shape 25">
            <a:extLst>
              <a:ext uri="{FF2B5EF4-FFF2-40B4-BE49-F238E27FC236}">
                <a16:creationId xmlns:a16="http://schemas.microsoft.com/office/drawing/2014/main" id="{4696F016-D468-A666-D814-B7C4A1929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BC18098F-3607-8562-4C81-D03C00B9B6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Rectangle 29">
            <a:extLst>
              <a:ext uri="{FF2B5EF4-FFF2-40B4-BE49-F238E27FC236}">
                <a16:creationId xmlns:a16="http://schemas.microsoft.com/office/drawing/2014/main" id="{FAFE9F91-EEB4-1054-6E25-0738F2F16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3E6204-8FA3-9A27-2078-C0CB288104BD}"/>
              </a:ext>
            </a:extLst>
          </p:cNvPr>
          <p:cNvSpPr>
            <a:spLocks noGrp="1"/>
          </p:cNvSpPr>
          <p:nvPr>
            <p:ph type="title"/>
          </p:nvPr>
        </p:nvSpPr>
        <p:spPr>
          <a:xfrm>
            <a:off x="521208" y="978408"/>
            <a:ext cx="3397649" cy="3303764"/>
          </a:xfrm>
        </p:spPr>
        <p:txBody>
          <a:bodyPr vert="horz" lIns="91440" tIns="45720" rIns="91440" bIns="45720" rtlCol="0" anchor="t">
            <a:normAutofit/>
          </a:bodyPr>
          <a:lstStyle/>
          <a:p>
            <a:r>
              <a:rPr lang="en-US" sz="4800"/>
              <a:t>Code Examples</a:t>
            </a:r>
          </a:p>
        </p:txBody>
      </p:sp>
      <p:sp>
        <p:nvSpPr>
          <p:cNvPr id="32" name="Freeform: Shape 31">
            <a:extLst>
              <a:ext uri="{FF2B5EF4-FFF2-40B4-BE49-F238E27FC236}">
                <a16:creationId xmlns:a16="http://schemas.microsoft.com/office/drawing/2014/main" id="{54C21A8B-558D-4BFD-80BB-BE0FFA464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5" name="Content Placeholder 24">
            <a:extLst>
              <a:ext uri="{FF2B5EF4-FFF2-40B4-BE49-F238E27FC236}">
                <a16:creationId xmlns:a16="http://schemas.microsoft.com/office/drawing/2014/main" id="{499972D1-E62A-5AEE-4728-7A84D2119FD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3918857" y="657369"/>
            <a:ext cx="8272563" cy="6200631"/>
          </a:xfrm>
        </p:spPr>
      </p:pic>
    </p:spTree>
    <p:extLst>
      <p:ext uri="{BB962C8B-B14F-4D97-AF65-F5344CB8AC3E}">
        <p14:creationId xmlns:p14="http://schemas.microsoft.com/office/powerpoint/2010/main" val="259014770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F366CDF-229E-1E56-B9AB-BF37551BA6A8}"/>
            </a:ext>
          </a:extLst>
        </p:cNvPr>
        <p:cNvGrpSpPr/>
        <p:nvPr/>
      </p:nvGrpSpPr>
      <p:grpSpPr>
        <a:xfrm>
          <a:off x="0" y="0"/>
          <a:ext cx="0" cy="0"/>
          <a:chOff x="0" y="0"/>
          <a:chExt cx="0" cy="0"/>
        </a:xfrm>
      </p:grpSpPr>
      <p:sp>
        <p:nvSpPr>
          <p:cNvPr id="47" name="Freeform: Shape 46">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Shape 47">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Rectangle 48">
            <a:extLst>
              <a:ext uri="{FF2B5EF4-FFF2-40B4-BE49-F238E27FC236}">
                <a16:creationId xmlns:a16="http://schemas.microsoft.com/office/drawing/2014/main" id="{5820888B-4EA5-E0E8-6D52-7733E1E774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95FFA4-1647-BB8A-2EE6-1B55D7DFFE7D}"/>
              </a:ext>
            </a:extLst>
          </p:cNvPr>
          <p:cNvSpPr>
            <a:spLocks noGrp="1"/>
          </p:cNvSpPr>
          <p:nvPr>
            <p:ph type="title"/>
          </p:nvPr>
        </p:nvSpPr>
        <p:spPr>
          <a:xfrm>
            <a:off x="521208" y="978408"/>
            <a:ext cx="3397649" cy="3303764"/>
          </a:xfrm>
        </p:spPr>
        <p:txBody>
          <a:bodyPr vert="horz" lIns="91440" tIns="45720" rIns="91440" bIns="45720" rtlCol="0" anchor="t">
            <a:normAutofit fontScale="90000"/>
          </a:bodyPr>
          <a:lstStyle/>
          <a:p>
            <a:r>
              <a:rPr lang="en-US" sz="4800"/>
              <a:t>Role vs Policy-based access control</a:t>
            </a:r>
          </a:p>
        </p:txBody>
      </p:sp>
      <p:sp>
        <p:nvSpPr>
          <p:cNvPr id="50" name="Freeform: Shape 49">
            <a:extLst>
              <a:ext uri="{FF2B5EF4-FFF2-40B4-BE49-F238E27FC236}">
                <a16:creationId xmlns:a16="http://schemas.microsoft.com/office/drawing/2014/main" id="{06B5A8BF-0680-F9A7-27B1-3971EC934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diagram of a flowchart&#10;&#10;AI-generated content may be incorrect.">
            <a:extLst>
              <a:ext uri="{FF2B5EF4-FFF2-40B4-BE49-F238E27FC236}">
                <a16:creationId xmlns:a16="http://schemas.microsoft.com/office/drawing/2014/main" id="{5A953DE9-3688-8EC8-42A4-133C92F70F77}"/>
              </a:ext>
            </a:extLst>
          </p:cNvPr>
          <p:cNvPicPr>
            <a:picLocks noGrp="1" noChangeAspect="1"/>
          </p:cNvPicPr>
          <p:nvPr>
            <p:ph sz="half" idx="2"/>
          </p:nvPr>
        </p:nvPicPr>
        <p:blipFill>
          <a:blip r:embed="rId3"/>
          <a:stretch>
            <a:fillRect/>
          </a:stretch>
        </p:blipFill>
        <p:spPr>
          <a:xfrm>
            <a:off x="5128915" y="965741"/>
            <a:ext cx="5532409" cy="5380268"/>
          </a:xfrm>
          <a:prstGeom prst="rect">
            <a:avLst/>
          </a:prstGeom>
        </p:spPr>
      </p:pic>
    </p:spTree>
    <p:extLst>
      <p:ext uri="{BB962C8B-B14F-4D97-AF65-F5344CB8AC3E}">
        <p14:creationId xmlns:p14="http://schemas.microsoft.com/office/powerpoint/2010/main" val="256759012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People Discussing">
            <a:extLst>
              <a:ext uri="{FF2B5EF4-FFF2-40B4-BE49-F238E27FC236}">
                <a16:creationId xmlns:a16="http://schemas.microsoft.com/office/drawing/2014/main" id="{0ECEB342-A73E-7440-D6D9-9733D6D2170A}"/>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r="6274" b="6250"/>
          <a:stretch/>
        </p:blipFill>
        <p:spPr>
          <a:xfrm>
            <a:off x="20" y="10"/>
            <a:ext cx="12188932" cy="6857990"/>
          </a:xfrm>
          <a:prstGeom prst="rect">
            <a:avLst/>
          </a:prstGeom>
        </p:spPr>
      </p:pic>
      <p:sp>
        <p:nvSpPr>
          <p:cNvPr id="17" name="Rectangle 16">
            <a:extLst>
              <a:ext uri="{FF2B5EF4-FFF2-40B4-BE49-F238E27FC236}">
                <a16:creationId xmlns:a16="http://schemas.microsoft.com/office/drawing/2014/main" id="{637992A9-1E8C-4E57-B4F4-EE2D38E50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073FAC-A2BF-203B-C30D-B6B4AB750876}"/>
              </a:ext>
            </a:extLst>
          </p:cNvPr>
          <p:cNvSpPr>
            <a:spLocks noGrp="1"/>
          </p:cNvSpPr>
          <p:nvPr>
            <p:ph type="ctrTitle"/>
          </p:nvPr>
        </p:nvSpPr>
        <p:spPr>
          <a:xfrm>
            <a:off x="517870" y="978407"/>
            <a:ext cx="5021182" cy="3309511"/>
          </a:xfrm>
        </p:spPr>
        <p:txBody>
          <a:bodyPr anchor="t">
            <a:normAutofit/>
          </a:bodyPr>
          <a:lstStyle/>
          <a:p>
            <a:pPr>
              <a:lnSpc>
                <a:spcPct val="90000"/>
              </a:lnSpc>
            </a:pPr>
            <a:r>
              <a:rPr lang="en-US" sz="4200">
                <a:solidFill>
                  <a:srgbClr val="FFFFFF"/>
                </a:solidFill>
              </a:rPr>
              <a:t>The Messy Reality?</a:t>
            </a:r>
            <a:br>
              <a:rPr lang="en-US" sz="4200">
                <a:solidFill>
                  <a:srgbClr val="FFFFFF"/>
                </a:solidFill>
              </a:rPr>
            </a:br>
            <a:r>
              <a:rPr lang="en-US" sz="4200">
                <a:solidFill>
                  <a:srgbClr val="FFFFFF"/>
                </a:solidFill>
              </a:rPr>
              <a:t>A Brief Chat About Authentication and </a:t>
            </a:r>
            <a:r>
              <a:rPr lang="en-US" sz="4200" err="1">
                <a:solidFill>
                  <a:srgbClr val="FFFFFF"/>
                </a:solidFill>
              </a:rPr>
              <a:t>Authorisation</a:t>
            </a:r>
            <a:endParaRPr lang="en-US" sz="4200">
              <a:solidFill>
                <a:srgbClr val="FFFFFF"/>
              </a:solidFill>
            </a:endParaRPr>
          </a:p>
        </p:txBody>
      </p:sp>
      <p:sp>
        <p:nvSpPr>
          <p:cNvPr id="19" name="Rectangle 18">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083094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par>
                          <p:cTn id="8" fill="hold">
                            <p:stCondLst>
                              <p:cond delay="3300"/>
                            </p:stCondLst>
                            <p:childTnLst>
                              <p:par>
                                <p:cTn id="9" presetID="1" presetClass="mediacall" presetSubtype="0" fill="hold" nodeType="afterEffect">
                                  <p:stCondLst>
                                    <p:cond delay="0"/>
                                  </p:stCondLst>
                                  <p:childTnLst>
                                    <p:cmd type="call" cmd="playFrom(0.0)">
                                      <p:cBhvr>
                                        <p:cTn id="10" dur="913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1" fill="hold" display="0">
                  <p:stCondLst>
                    <p:cond delay="indefinite"/>
                  </p:stCondLst>
                </p:cTn>
                <p:tgtEl>
                  <p:spTgt spid="11"/>
                </p:tgtEl>
              </p:cMediaNode>
            </p:video>
            <p:seq concurrent="1" nextAc="seek">
              <p:cTn id="12" restart="whenNotActive" fill="hold" evtFilter="cancelBubble" nodeType="interactiveSeq">
                <p:stCondLst>
                  <p:cond evt="onClick" delay="0">
                    <p:tgtEl>
                      <p:spTgt spid="11"/>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1"/>
                                        </p:tgtEl>
                                      </p:cBhvr>
                                    </p:cmd>
                                  </p:childTnLst>
                                </p:cTn>
                              </p:par>
                            </p:childTnLst>
                          </p:cTn>
                        </p:par>
                      </p:childTnLst>
                    </p:cTn>
                  </p:par>
                </p:childTnLst>
              </p:cTn>
              <p:nextCondLst>
                <p:cond evt="onClick" delay="0">
                  <p:tgtEl>
                    <p:spTgt spid="11"/>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A863092-2E42-3F96-8097-D3E2C57926AE}"/>
            </a:ext>
          </a:extLst>
        </p:cNvPr>
        <p:cNvGrpSpPr/>
        <p:nvPr/>
      </p:nvGrpSpPr>
      <p:grpSpPr>
        <a:xfrm>
          <a:off x="0" y="0"/>
          <a:ext cx="0" cy="0"/>
          <a:chOff x="0" y="0"/>
          <a:chExt cx="0" cy="0"/>
        </a:xfrm>
      </p:grpSpPr>
      <p:sp>
        <p:nvSpPr>
          <p:cNvPr id="26" name="Freeform: Shape 25">
            <a:extLst>
              <a:ext uri="{FF2B5EF4-FFF2-40B4-BE49-F238E27FC236}">
                <a16:creationId xmlns:a16="http://schemas.microsoft.com/office/drawing/2014/main" id="{F25B0FE9-FB0E-D8E0-5EA7-82926938D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EF4EF38D-CD0D-8B00-A0C6-E51916679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Rectangle 29">
            <a:extLst>
              <a:ext uri="{FF2B5EF4-FFF2-40B4-BE49-F238E27FC236}">
                <a16:creationId xmlns:a16="http://schemas.microsoft.com/office/drawing/2014/main" id="{0524A12B-3129-B73B-5309-C37D3DB2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70D98352-22EA-DF6F-1543-E8AAF91121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9C315CC-39B2-FA0A-D115-548E1F43BE3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212218" y="739919"/>
            <a:ext cx="6953802" cy="5788907"/>
          </a:xfrm>
          <a:prstGeom prst="rect">
            <a:avLst/>
          </a:prstGeom>
        </p:spPr>
      </p:pic>
      <p:sp>
        <p:nvSpPr>
          <p:cNvPr id="2" name="Title 1">
            <a:extLst>
              <a:ext uri="{FF2B5EF4-FFF2-40B4-BE49-F238E27FC236}">
                <a16:creationId xmlns:a16="http://schemas.microsoft.com/office/drawing/2014/main" id="{9C78BAF2-B45B-36C9-A39F-98676688B8E7}"/>
              </a:ext>
            </a:extLst>
          </p:cNvPr>
          <p:cNvSpPr>
            <a:spLocks noGrp="1"/>
          </p:cNvSpPr>
          <p:nvPr>
            <p:ph type="title"/>
          </p:nvPr>
        </p:nvSpPr>
        <p:spPr>
          <a:xfrm>
            <a:off x="521208" y="978408"/>
            <a:ext cx="3397649" cy="3303764"/>
          </a:xfrm>
        </p:spPr>
        <p:txBody>
          <a:bodyPr vert="horz" lIns="91440" tIns="45720" rIns="91440" bIns="45720" rtlCol="0" anchor="t">
            <a:normAutofit/>
          </a:bodyPr>
          <a:lstStyle/>
          <a:p>
            <a:r>
              <a:rPr lang="en-US" sz="4800"/>
              <a:t>Controller</a:t>
            </a:r>
          </a:p>
        </p:txBody>
      </p:sp>
    </p:spTree>
    <p:extLst>
      <p:ext uri="{BB962C8B-B14F-4D97-AF65-F5344CB8AC3E}">
        <p14:creationId xmlns:p14="http://schemas.microsoft.com/office/powerpoint/2010/main" val="154750741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27C79CE-7087-5376-C886-35CCD91D0637}"/>
            </a:ext>
          </a:extLst>
        </p:cNvPr>
        <p:cNvGrpSpPr/>
        <p:nvPr/>
      </p:nvGrpSpPr>
      <p:grpSpPr>
        <a:xfrm>
          <a:off x="0" y="0"/>
          <a:ext cx="0" cy="0"/>
          <a:chOff x="0" y="0"/>
          <a:chExt cx="0" cy="0"/>
        </a:xfrm>
      </p:grpSpPr>
      <p:sp>
        <p:nvSpPr>
          <p:cNvPr id="26" name="Freeform: Shape 25">
            <a:extLst>
              <a:ext uri="{FF2B5EF4-FFF2-40B4-BE49-F238E27FC236}">
                <a16:creationId xmlns:a16="http://schemas.microsoft.com/office/drawing/2014/main" id="{1E2E61BE-0042-2684-C45E-D1B1A1CAD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1E443DE2-6D45-1D97-B42C-519425DBA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Rectangle 29">
            <a:extLst>
              <a:ext uri="{FF2B5EF4-FFF2-40B4-BE49-F238E27FC236}">
                <a16:creationId xmlns:a16="http://schemas.microsoft.com/office/drawing/2014/main" id="{14394655-990C-8749-7EA9-8894AD1DDC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917E994B-7914-C172-724B-669D8D4AD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4401E71D-1B7B-F861-2069-1B9C7DFA1FA1}"/>
              </a:ext>
            </a:extLst>
          </p:cNvPr>
          <p:cNvSpPr>
            <a:spLocks noGrp="1"/>
          </p:cNvSpPr>
          <p:nvPr>
            <p:ph sz="half" idx="2"/>
          </p:nvPr>
        </p:nvSpPr>
        <p:spPr/>
        <p:txBody>
          <a:bodyPr/>
          <a:lstStyle/>
          <a:p>
            <a:endParaRPr lang="en-GB"/>
          </a:p>
        </p:txBody>
      </p:sp>
      <p:pic>
        <p:nvPicPr>
          <p:cNvPr id="6" name="Picture 5">
            <a:extLst>
              <a:ext uri="{FF2B5EF4-FFF2-40B4-BE49-F238E27FC236}">
                <a16:creationId xmlns:a16="http://schemas.microsoft.com/office/drawing/2014/main" id="{64821478-B4BB-09D2-1666-48951B59566E}"/>
              </a:ext>
            </a:extLst>
          </p:cNvPr>
          <p:cNvPicPr>
            <a:picLocks noChangeAspect="1"/>
          </p:cNvPicPr>
          <p:nvPr/>
        </p:nvPicPr>
        <p:blipFill>
          <a:blip r:embed="rId3"/>
          <a:stretch>
            <a:fillRect/>
          </a:stretch>
        </p:blipFill>
        <p:spPr>
          <a:xfrm>
            <a:off x="2920585" y="727219"/>
            <a:ext cx="8814215" cy="5788907"/>
          </a:xfrm>
          <a:prstGeom prst="rect">
            <a:avLst/>
          </a:prstGeom>
        </p:spPr>
      </p:pic>
      <p:sp>
        <p:nvSpPr>
          <p:cNvPr id="2" name="Title 1">
            <a:extLst>
              <a:ext uri="{FF2B5EF4-FFF2-40B4-BE49-F238E27FC236}">
                <a16:creationId xmlns:a16="http://schemas.microsoft.com/office/drawing/2014/main" id="{EE137DCA-3BFD-A95C-7C25-FFEC6D50B4E6}"/>
              </a:ext>
            </a:extLst>
          </p:cNvPr>
          <p:cNvSpPr>
            <a:spLocks noGrp="1"/>
          </p:cNvSpPr>
          <p:nvPr>
            <p:ph type="title"/>
          </p:nvPr>
        </p:nvSpPr>
        <p:spPr>
          <a:xfrm>
            <a:off x="521208" y="978408"/>
            <a:ext cx="3397649" cy="3303764"/>
          </a:xfrm>
        </p:spPr>
        <p:txBody>
          <a:bodyPr vert="horz" lIns="91440" tIns="45720" rIns="91440" bIns="45720" rtlCol="0" anchor="t">
            <a:normAutofit/>
          </a:bodyPr>
          <a:lstStyle/>
          <a:p>
            <a:r>
              <a:rPr lang="en-US" sz="4800"/>
              <a:t>JWT.IO</a:t>
            </a:r>
          </a:p>
        </p:txBody>
      </p:sp>
    </p:spTree>
    <p:extLst>
      <p:ext uri="{BB962C8B-B14F-4D97-AF65-F5344CB8AC3E}">
        <p14:creationId xmlns:p14="http://schemas.microsoft.com/office/powerpoint/2010/main" val="403367374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0581C80A-9DBA-AF38-DA4E-2207CD227D8C}"/>
              </a:ext>
            </a:extLst>
          </p:cNvPr>
          <p:cNvSpPr>
            <a:spLocks noGrp="1"/>
          </p:cNvSpPr>
          <p:nvPr>
            <p:ph type="ctrTitle"/>
          </p:nvPr>
        </p:nvSpPr>
        <p:spPr>
          <a:xfrm>
            <a:off x="521208" y="1211766"/>
            <a:ext cx="7237052" cy="4727988"/>
          </a:xfrm>
        </p:spPr>
        <p:txBody>
          <a:bodyPr anchor="b">
            <a:normAutofit/>
          </a:bodyPr>
          <a:lstStyle/>
          <a:p>
            <a:r>
              <a:rPr lang="en-US" sz="7400"/>
              <a:t>Picking Your Poison: When to Choose JWT Over Others</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134611195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542F8422-4626-9177-3C57-9B36E8CF903C}"/>
              </a:ext>
            </a:extLst>
          </p:cNvPr>
          <p:cNvSpPr>
            <a:spLocks noGrp="1"/>
          </p:cNvSpPr>
          <p:nvPr>
            <p:ph type="title"/>
          </p:nvPr>
        </p:nvSpPr>
        <p:spPr>
          <a:xfrm>
            <a:off x="521208" y="978408"/>
            <a:ext cx="3410712" cy="5376672"/>
          </a:xfrm>
        </p:spPr>
        <p:txBody>
          <a:bodyPr>
            <a:normAutofit/>
          </a:bodyPr>
          <a:lstStyle/>
          <a:p>
            <a:r>
              <a:rPr lang="en-US" sz="4000"/>
              <a:t>Pros and Cons of JWT</a:t>
            </a:r>
          </a:p>
        </p:txBody>
      </p:sp>
      <p:sp>
        <p:nvSpPr>
          <p:cNvPr id="11" name="Rectangle 10">
            <a:extLst>
              <a:ext uri="{FF2B5EF4-FFF2-40B4-BE49-F238E27FC236}">
                <a16:creationId xmlns:a16="http://schemas.microsoft.com/office/drawing/2014/main" id="{DC81933E-93BD-38CE-3C98-D10B2844C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341299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3" name="Rectangle 12">
            <a:extLst>
              <a:ext uri="{FF2B5EF4-FFF2-40B4-BE49-F238E27FC236}">
                <a16:creationId xmlns:a16="http://schemas.microsoft.com/office/drawing/2014/main" id="{5B3B7A5C-39EE-77A0-28F9-DF5137231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611650"/>
            <a:ext cx="7031736"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graphicFrame>
        <p:nvGraphicFramePr>
          <p:cNvPr id="4" name="Content Placeholder 3">
            <a:extLst>
              <a:ext uri="{FF2B5EF4-FFF2-40B4-BE49-F238E27FC236}">
                <a16:creationId xmlns:a16="http://schemas.microsoft.com/office/drawing/2014/main" id="{0E026B41-A635-4F78-898C-9472A859F9C9}"/>
              </a:ext>
            </a:extLst>
          </p:cNvPr>
          <p:cNvGraphicFramePr>
            <a:graphicFrameLocks noGrp="1"/>
          </p:cNvGraphicFramePr>
          <p:nvPr>
            <p:ph idx="1"/>
            <p:extLst>
              <p:ext uri="{D42A27DB-BD31-4B8C-83A1-F6EECF244321}">
                <p14:modId xmlns:p14="http://schemas.microsoft.com/office/powerpoint/2010/main" val="1886743550"/>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636008" y="1042416"/>
          <a:ext cx="7031736" cy="53126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5642063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1" name="Rectangle 20">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E589A1-B7E0-CD77-5957-6A396B8EBB47}"/>
              </a:ext>
            </a:extLst>
          </p:cNvPr>
          <p:cNvSpPr>
            <a:spLocks noGrp="1"/>
          </p:cNvSpPr>
          <p:nvPr>
            <p:ph type="title"/>
          </p:nvPr>
        </p:nvSpPr>
        <p:spPr>
          <a:xfrm>
            <a:off x="521208" y="978408"/>
            <a:ext cx="6300216" cy="1463040"/>
          </a:xfrm>
        </p:spPr>
        <p:txBody>
          <a:bodyPr vert="horz" lIns="91440" tIns="45720" rIns="91440" bIns="45720" rtlCol="0" anchor="t">
            <a:normAutofit/>
          </a:bodyPr>
          <a:lstStyle/>
          <a:p>
            <a:r>
              <a:rPr lang="en-US" b="1" kern="1200">
                <a:solidFill>
                  <a:schemeClr val="tx1"/>
                </a:solidFill>
                <a:latin typeface="+mj-lt"/>
                <a:ea typeface="+mj-ea"/>
                <a:cs typeface="+mj-cs"/>
              </a:rPr>
              <a:t>Final Thoughts on JWTs</a:t>
            </a:r>
          </a:p>
        </p:txBody>
      </p:sp>
      <p:sp>
        <p:nvSpPr>
          <p:cNvPr id="23" name="Rectangle 22">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192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01147DE2-6A75-B763-B7F9-376AEE19859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6300216" cy="3767328"/>
          </a:xfrm>
        </p:spPr>
        <p:txBody>
          <a:bodyPr>
            <a:normAutofit/>
          </a:bodyPr>
          <a:lstStyle/>
          <a:p>
            <a:pPr marL="0" indent="0">
              <a:spcBef>
                <a:spcPts val="2500"/>
              </a:spcBef>
              <a:buNone/>
            </a:pPr>
            <a:r>
              <a:rPr lang="en-US" b="1"/>
              <a:t>Powerful Authentication Tool</a:t>
            </a:r>
          </a:p>
          <a:p>
            <a:pPr marL="0" lvl="1" indent="0">
              <a:buNone/>
            </a:pPr>
            <a:r>
              <a:rPr lang="en-US"/>
              <a:t>JWTs provide a robust method for implementing authentication in modern applications, increasing overall security.</a:t>
            </a:r>
          </a:p>
          <a:p>
            <a:pPr marL="0" indent="0">
              <a:spcBef>
                <a:spcPts val="2500"/>
              </a:spcBef>
              <a:buNone/>
            </a:pPr>
            <a:r>
              <a:rPr lang="en-US" b="1"/>
              <a:t>Enhancing Application Security</a:t>
            </a:r>
          </a:p>
          <a:p>
            <a:pPr marL="0" lvl="1" indent="0">
              <a:buNone/>
            </a:pPr>
            <a:r>
              <a:rPr lang="en-US"/>
              <a:t>By using JWTs, developers can effectively protect user information and reduce the risk of unauthorized access.</a:t>
            </a:r>
          </a:p>
          <a:p>
            <a:pPr marL="0" indent="0">
              <a:spcBef>
                <a:spcPts val="2500"/>
              </a:spcBef>
              <a:buNone/>
            </a:pPr>
            <a:r>
              <a:rPr lang="en-US" b="1"/>
              <a:t>Improving User Experience</a:t>
            </a:r>
          </a:p>
          <a:p>
            <a:pPr marL="0" lvl="1" indent="0">
              <a:buNone/>
            </a:pPr>
            <a:r>
              <a:rPr lang="en-US"/>
              <a:t>JWTs simplify the authentication process, allowing users to enjoy seamless access to applications with minimal friction.</a:t>
            </a:r>
          </a:p>
        </p:txBody>
      </p:sp>
      <p:pic>
        <p:nvPicPr>
          <p:cNvPr id="5" name="Content Placeholder 4" descr="Digital Data Network Protection, Blue Padlock Icon CyberSecurity, Technology Blockchain Digital Data Global Network Connection Background, And Secure Information for Privacy.">
            <a:extLst>
              <a:ext uri="{FF2B5EF4-FFF2-40B4-BE49-F238E27FC236}">
                <a16:creationId xmlns:a16="http://schemas.microsoft.com/office/drawing/2014/main" id="{11C04464-CCC6-47F2-8055-F28E952FFA7F}"/>
              </a:ext>
            </a:extLst>
          </p:cNvPr>
          <p:cNvPicPr>
            <a:picLocks noGrp="1" noChangeAspect="1"/>
          </p:cNvPicPr>
          <p:nvPr>
            <p:ph sz="half" idx="1"/>
          </p:nvPr>
        </p:nvPicPr>
        <p:blipFill>
          <a:blip r:embed="rId3"/>
          <a:srcRect l="3433" r="15321" b="1"/>
          <a:stretch/>
        </p:blipFill>
        <p:spPr>
          <a:xfrm>
            <a:off x="7677686" y="3987800"/>
            <a:ext cx="4014541" cy="2358136"/>
          </a:xfrm>
          <a:prstGeom prst="rect">
            <a:avLst/>
          </a:prstGeom>
        </p:spPr>
      </p:pic>
      <p:pic>
        <p:nvPicPr>
          <p:cNvPr id="6" name="Picture 5">
            <a:extLst>
              <a:ext uri="{FF2B5EF4-FFF2-40B4-BE49-F238E27FC236}">
                <a16:creationId xmlns:a16="http://schemas.microsoft.com/office/drawing/2014/main" id="{20A8ACA4-459F-12B4-8245-E4A798EF393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408049" y="508090"/>
            <a:ext cx="2553813" cy="3302001"/>
          </a:xfrm>
          <a:prstGeom prst="rect">
            <a:avLst/>
          </a:prstGeom>
        </p:spPr>
      </p:pic>
    </p:spTree>
    <p:extLst>
      <p:ext uri="{BB962C8B-B14F-4D97-AF65-F5344CB8AC3E}">
        <p14:creationId xmlns:p14="http://schemas.microsoft.com/office/powerpoint/2010/main" val="6508077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861DEE-6843-4E2F-2E77-9F2F6D162842}"/>
              </a:ext>
            </a:extLst>
          </p:cNvPr>
          <p:cNvSpPr>
            <a:spLocks noGrp="1"/>
          </p:cNvSpPr>
          <p:nvPr>
            <p:ph type="title"/>
          </p:nvPr>
        </p:nvSpPr>
        <p:spPr>
          <a:xfrm>
            <a:off x="521208" y="978408"/>
            <a:ext cx="6300216" cy="1463040"/>
          </a:xfrm>
        </p:spPr>
        <p:txBody>
          <a:bodyPr vert="horz" lIns="91440" tIns="45720" rIns="91440" bIns="45720" rtlCol="0" anchor="t">
            <a:normAutofit/>
          </a:bodyPr>
          <a:lstStyle/>
          <a:p>
            <a:r>
              <a:rPr lang="en-US" b="1" kern="1200">
                <a:solidFill>
                  <a:schemeClr val="tx1"/>
                </a:solidFill>
                <a:latin typeface="+mj-lt"/>
                <a:ea typeface="+mj-ea"/>
                <a:cs typeface="+mj-cs"/>
              </a:rPr>
              <a:t>The Messy Reality!</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AB5D505B-4DC6-F72C-D44C-0B0239B36D4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1993900"/>
            <a:ext cx="6300216" cy="4352036"/>
          </a:xfrm>
        </p:spPr>
        <p:txBody>
          <a:bodyPr>
            <a:normAutofit/>
          </a:bodyPr>
          <a:lstStyle/>
          <a:p>
            <a:pPr marL="0" indent="0">
              <a:spcBef>
                <a:spcPts val="2500"/>
              </a:spcBef>
              <a:buNone/>
            </a:pPr>
            <a:r>
              <a:rPr lang="en-US" sz="1600" b="1"/>
              <a:t>Complexity and Edge Cases</a:t>
            </a:r>
          </a:p>
          <a:p>
            <a:pPr marL="285750" lvl="1" indent="-285750"/>
            <a:r>
              <a:rPr lang="en-US" sz="1400" b="1"/>
              <a:t>Handling Various Identity Providers: </a:t>
            </a:r>
            <a:r>
              <a:rPr lang="en-US" sz="1400"/>
              <a:t>Whether it's Auth0 or custom identity servers, managing different providers can get messy.</a:t>
            </a:r>
          </a:p>
          <a:p>
            <a:pPr marL="285750" lvl="1" indent="-285750"/>
            <a:endParaRPr lang="en-US" sz="1400" b="1"/>
          </a:p>
          <a:p>
            <a:pPr marL="0" lvl="1" indent="0">
              <a:buNone/>
            </a:pPr>
            <a:r>
              <a:rPr lang="en-US" b="1"/>
              <a:t>Security Risks</a:t>
            </a:r>
            <a:endParaRPr lang="en-US" sz="1400" b="1"/>
          </a:p>
          <a:p>
            <a:pPr marL="285750" lvl="1" indent="-285750"/>
            <a:r>
              <a:rPr lang="en-US" sz="1400" b="1"/>
              <a:t>Session Hijacking: </a:t>
            </a:r>
            <a:r>
              <a:rPr lang="en-US" sz="1400"/>
              <a:t>Attackers can hijack sessions, compromising security.</a:t>
            </a:r>
          </a:p>
          <a:p>
            <a:pPr marL="285750" lvl="1" indent="-285750"/>
            <a:r>
              <a:rPr lang="en-US" sz="1400" b="1"/>
              <a:t>Library Updates: </a:t>
            </a:r>
            <a:r>
              <a:rPr lang="en-US" sz="1400"/>
              <a:t>Keeping libraries updated to avoid vulnerabilities is crucial.</a:t>
            </a:r>
          </a:p>
          <a:p>
            <a:pPr marL="0" lvl="1" indent="0">
              <a:buNone/>
            </a:pPr>
            <a:endParaRPr lang="en-US" sz="1400" b="1"/>
          </a:p>
          <a:p>
            <a:pPr marL="0" lvl="1" indent="0">
              <a:buNone/>
            </a:pPr>
            <a:r>
              <a:rPr lang="en-US" b="1"/>
              <a:t>YAGNI (You </a:t>
            </a:r>
            <a:r>
              <a:rPr lang="en-US" b="1">
                <a:solidFill>
                  <a:srgbClr val="C00000"/>
                </a:solidFill>
              </a:rPr>
              <a:t>Always</a:t>
            </a:r>
            <a:r>
              <a:rPr lang="en-US" b="1"/>
              <a:t> </a:t>
            </a:r>
            <a:r>
              <a:rPr lang="en-US" b="1" err="1"/>
              <a:t>Gonna</a:t>
            </a:r>
            <a:r>
              <a:rPr lang="en-US" b="1"/>
              <a:t> Need It)</a:t>
            </a:r>
            <a:endParaRPr lang="en-US" sz="1400" b="1"/>
          </a:p>
          <a:p>
            <a:pPr marL="285750" lvl="1" indent="-285750"/>
            <a:r>
              <a:rPr lang="en-US" sz="1400" b="1"/>
              <a:t>Initial Clean Code: </a:t>
            </a:r>
            <a:r>
              <a:rPr lang="en-US" sz="1400"/>
              <a:t>It starts off clean, but as edge cases pile up, you'll find yourself needing more code than you thought.</a:t>
            </a:r>
          </a:p>
        </p:txBody>
      </p:sp>
      <p:pic>
        <p:nvPicPr>
          <p:cNvPr id="5" name="Content Placeholder 4" descr="Abstract  Digital concept which shows network security optimization and internet technology  ">
            <a:extLst>
              <a:ext uri="{FF2B5EF4-FFF2-40B4-BE49-F238E27FC236}">
                <a16:creationId xmlns:a16="http://schemas.microsoft.com/office/drawing/2014/main" id="{BC4B20B1-8342-4A3A-8410-E86D9A8DCD83}"/>
              </a:ext>
            </a:extLst>
          </p:cNvPr>
          <p:cNvPicPr>
            <a:picLocks noGrp="1" noChangeAspect="1"/>
          </p:cNvPicPr>
          <p:nvPr>
            <p:ph sz="half" idx="1"/>
          </p:nvPr>
        </p:nvPicPr>
        <p:blipFill>
          <a:blip r:embed="rId3"/>
          <a:srcRect l="13228" r="34414"/>
          <a:stretch/>
        </p:blipFill>
        <p:spPr>
          <a:xfrm>
            <a:off x="7586236" y="508090"/>
            <a:ext cx="4081805" cy="5846990"/>
          </a:xfrm>
          <a:prstGeom prst="rect">
            <a:avLst/>
          </a:prstGeom>
        </p:spPr>
      </p:pic>
    </p:spTree>
    <p:extLst>
      <p:ext uri="{BB962C8B-B14F-4D97-AF65-F5344CB8AC3E}">
        <p14:creationId xmlns:p14="http://schemas.microsoft.com/office/powerpoint/2010/main" val="290372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478A1FD-060A-74A2-5A5B-8B3C76A57247}"/>
            </a:ext>
          </a:extLst>
        </p:cNvPr>
        <p:cNvGrpSpPr/>
        <p:nvPr/>
      </p:nvGrpSpPr>
      <p:grpSpPr>
        <a:xfrm>
          <a:off x="0" y="0"/>
          <a:ext cx="0" cy="0"/>
          <a:chOff x="0" y="0"/>
          <a:chExt cx="0" cy="0"/>
        </a:xfrm>
      </p:grpSpPr>
      <p:sp>
        <p:nvSpPr>
          <p:cNvPr id="10" name="Freeform: Shape 9">
            <a:extLst>
              <a:ext uri="{FF2B5EF4-FFF2-40B4-BE49-F238E27FC236}">
                <a16:creationId xmlns:a16="http://schemas.microsoft.com/office/drawing/2014/main" id="{8A11A13B-0B4F-ED30-7615-CB157FE0C9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C9FC3D9A-559C-3811-DC76-AAC797E7A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E55AFA-02A1-5C42-2D6E-F86FAAFDEFF6}"/>
              </a:ext>
            </a:extLst>
          </p:cNvPr>
          <p:cNvSpPr>
            <a:spLocks noGrp="1"/>
          </p:cNvSpPr>
          <p:nvPr>
            <p:ph type="title"/>
          </p:nvPr>
        </p:nvSpPr>
        <p:spPr>
          <a:xfrm>
            <a:off x="521207" y="978408"/>
            <a:ext cx="6762243" cy="1463040"/>
          </a:xfrm>
        </p:spPr>
        <p:txBody>
          <a:bodyPr vert="horz" lIns="91440" tIns="45720" rIns="91440" bIns="45720" rtlCol="0" anchor="t">
            <a:normAutofit/>
          </a:bodyPr>
          <a:lstStyle/>
          <a:p>
            <a:r>
              <a:rPr lang="en-US" b="1" kern="1200">
                <a:solidFill>
                  <a:schemeClr val="tx1"/>
                </a:solidFill>
                <a:latin typeface="+mj-lt"/>
                <a:ea typeface="+mj-ea"/>
                <a:cs typeface="+mj-cs"/>
              </a:rPr>
              <a:t>The Vital Role of Security</a:t>
            </a:r>
          </a:p>
        </p:txBody>
      </p:sp>
      <p:sp>
        <p:nvSpPr>
          <p:cNvPr id="14" name="Rectangle 13">
            <a:extLst>
              <a:ext uri="{FF2B5EF4-FFF2-40B4-BE49-F238E27FC236}">
                <a16:creationId xmlns:a16="http://schemas.microsoft.com/office/drawing/2014/main" id="{2CCC2739-A201-4D99-9525-5379B57AD0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4D8950AB-7AA2-66B7-7DE8-9E1455A1A73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1993900"/>
            <a:ext cx="6300216" cy="4352036"/>
          </a:xfrm>
        </p:spPr>
        <p:txBody>
          <a:bodyPr>
            <a:normAutofit/>
          </a:bodyPr>
          <a:lstStyle/>
          <a:p>
            <a:pPr marL="0" indent="0">
              <a:lnSpc>
                <a:spcPct val="100000"/>
              </a:lnSpc>
              <a:spcBef>
                <a:spcPts val="2500"/>
              </a:spcBef>
              <a:buNone/>
            </a:pPr>
            <a:r>
              <a:rPr lang="en-US" sz="1600" b="1"/>
              <a:t>The Gatekeeper of Access</a:t>
            </a:r>
          </a:p>
          <a:p>
            <a:pPr>
              <a:lnSpc>
                <a:spcPct val="100000"/>
              </a:lnSpc>
              <a:spcBef>
                <a:spcPts val="2500"/>
              </a:spcBef>
            </a:pPr>
            <a:r>
              <a:rPr lang="en-US" sz="1400" b="1"/>
              <a:t>Control Who Gets In and What They Can Do: </a:t>
            </a:r>
            <a:r>
              <a:rPr lang="en-US" sz="1400"/>
              <a:t>Ensuring proper access control is crucial for system security.</a:t>
            </a:r>
          </a:p>
          <a:p>
            <a:pPr>
              <a:lnSpc>
                <a:spcPct val="100000"/>
              </a:lnSpc>
              <a:spcBef>
                <a:spcPts val="2500"/>
              </a:spcBef>
            </a:pPr>
            <a:r>
              <a:rPr lang="en-US" sz="1400" b="1"/>
              <a:t>Potential System Compromise: </a:t>
            </a:r>
            <a:r>
              <a:rPr lang="en-US" sz="1400"/>
              <a:t>A single misstep in access control can lead to significant security breaches</a:t>
            </a:r>
          </a:p>
          <a:p>
            <a:pPr>
              <a:spcBef>
                <a:spcPts val="2500"/>
              </a:spcBef>
            </a:pPr>
            <a:endParaRPr lang="en-US" sz="1400" b="1"/>
          </a:p>
          <a:p>
            <a:pPr marL="0" lvl="1" indent="0">
              <a:buNone/>
            </a:pPr>
            <a:r>
              <a:rPr lang="en-US" b="1"/>
              <a:t>User Experience Impact</a:t>
            </a:r>
            <a:endParaRPr lang="en-US" sz="1400" b="1"/>
          </a:p>
          <a:p>
            <a:pPr marL="285750" lvl="1" indent="-285750"/>
            <a:r>
              <a:rPr lang="en-US" sz="1400" b="1"/>
              <a:t>Single Sign-On (SSO): </a:t>
            </a:r>
            <a:r>
              <a:rPr lang="en-US" sz="1400"/>
              <a:t>SSO reduces friction for users, enhancing productivity and overall user experience.</a:t>
            </a:r>
          </a:p>
        </p:txBody>
      </p:sp>
      <p:pic>
        <p:nvPicPr>
          <p:cNvPr id="5" name="Content Placeholder 4" descr="Abstract  Digital concept which shows network security optimization and internet technology  ">
            <a:extLst>
              <a:ext uri="{FF2B5EF4-FFF2-40B4-BE49-F238E27FC236}">
                <a16:creationId xmlns:a16="http://schemas.microsoft.com/office/drawing/2014/main" id="{D82555F8-D4DB-D241-13FC-7956879D2F52}"/>
              </a:ext>
            </a:extLst>
          </p:cNvPr>
          <p:cNvPicPr>
            <a:picLocks noGrp="1" noChangeAspect="1"/>
          </p:cNvPicPr>
          <p:nvPr>
            <p:ph sz="half" idx="1"/>
          </p:nvPr>
        </p:nvPicPr>
        <p:blipFill>
          <a:blip r:embed="rId3"/>
          <a:srcRect l="13228" r="34414"/>
          <a:stretch/>
        </p:blipFill>
        <p:spPr>
          <a:xfrm>
            <a:off x="7586236" y="508090"/>
            <a:ext cx="4081805" cy="5846990"/>
          </a:xfrm>
          <a:prstGeom prst="rect">
            <a:avLst/>
          </a:prstGeom>
        </p:spPr>
      </p:pic>
    </p:spTree>
    <p:extLst>
      <p:ext uri="{BB962C8B-B14F-4D97-AF65-F5344CB8AC3E}">
        <p14:creationId xmlns:p14="http://schemas.microsoft.com/office/powerpoint/2010/main" val="13085416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9A1FE1-650E-1001-8F8B-EE0D34CC37FC}"/>
            </a:ext>
          </a:extLst>
        </p:cNvPr>
        <p:cNvGrpSpPr/>
        <p:nvPr/>
      </p:nvGrpSpPr>
      <p:grpSpPr>
        <a:xfrm>
          <a:off x="0" y="0"/>
          <a:ext cx="0" cy="0"/>
          <a:chOff x="0" y="0"/>
          <a:chExt cx="0" cy="0"/>
        </a:xfrm>
      </p:grpSpPr>
      <p:sp>
        <p:nvSpPr>
          <p:cNvPr id="10" name="Freeform: Shape 9">
            <a:extLst>
              <a:ext uri="{FF2B5EF4-FFF2-40B4-BE49-F238E27FC236}">
                <a16:creationId xmlns:a16="http://schemas.microsoft.com/office/drawing/2014/main" id="{8285866A-1C34-44FA-0186-214E967B1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A0816221-0106-C2D5-FB64-6103B48956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CBCCFD-F498-80DC-4101-69C5F08AC0E1}"/>
              </a:ext>
            </a:extLst>
          </p:cNvPr>
          <p:cNvSpPr>
            <a:spLocks noGrp="1"/>
          </p:cNvSpPr>
          <p:nvPr>
            <p:ph type="title"/>
          </p:nvPr>
        </p:nvSpPr>
        <p:spPr>
          <a:xfrm>
            <a:off x="521208" y="978408"/>
            <a:ext cx="6300216" cy="1463040"/>
          </a:xfrm>
        </p:spPr>
        <p:txBody>
          <a:bodyPr vert="horz" lIns="91440" tIns="45720" rIns="91440" bIns="45720" rtlCol="0" anchor="t">
            <a:normAutofit/>
          </a:bodyPr>
          <a:lstStyle/>
          <a:p>
            <a:r>
              <a:rPr lang="en-US" b="1" kern="1200">
                <a:solidFill>
                  <a:schemeClr val="tx1"/>
                </a:solidFill>
                <a:latin typeface="+mj-lt"/>
                <a:ea typeface="+mj-ea"/>
                <a:cs typeface="+mj-cs"/>
              </a:rPr>
              <a:t>Defining Authentication and Authorisation</a:t>
            </a:r>
          </a:p>
        </p:txBody>
      </p:sp>
      <p:sp>
        <p:nvSpPr>
          <p:cNvPr id="14" name="Rectangle 13">
            <a:extLst>
              <a:ext uri="{FF2B5EF4-FFF2-40B4-BE49-F238E27FC236}">
                <a16:creationId xmlns:a16="http://schemas.microsoft.com/office/drawing/2014/main" id="{7E8450B0-6FDE-3569-78C8-09E847694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F3773E9C-3046-A5E9-7D7D-48B8CA08FBB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6300216" cy="3767328"/>
          </a:xfrm>
        </p:spPr>
        <p:txBody>
          <a:bodyPr>
            <a:normAutofit/>
          </a:bodyPr>
          <a:lstStyle/>
          <a:p>
            <a:pPr marL="0" indent="0">
              <a:spcBef>
                <a:spcPts val="2500"/>
              </a:spcBef>
              <a:buNone/>
            </a:pPr>
            <a:r>
              <a:rPr lang="en-US" sz="1400" b="1"/>
              <a:t>What is Authentication?</a:t>
            </a:r>
          </a:p>
          <a:p>
            <a:pPr marL="0" lvl="1" indent="0">
              <a:buNone/>
            </a:pPr>
            <a:r>
              <a:rPr lang="en-US" sz="1400"/>
              <a:t>Authentication is the process of verifying a user's identity to ensure they are who they claim to be. It is crucial for security in applications.</a:t>
            </a:r>
          </a:p>
          <a:p>
            <a:pPr marL="0" indent="0">
              <a:spcBef>
                <a:spcPts val="2500"/>
              </a:spcBef>
              <a:buNone/>
            </a:pPr>
            <a:r>
              <a:rPr lang="en-US" sz="1400" b="1"/>
              <a:t>What is Authorization?</a:t>
            </a:r>
          </a:p>
          <a:p>
            <a:pPr marL="0" lvl="1" indent="0">
              <a:buNone/>
            </a:pPr>
            <a:r>
              <a:rPr lang="en-US" sz="1400"/>
              <a:t>Authorization determines what resources a user can access after their identity is verified. This controls permissions for various user roles.</a:t>
            </a:r>
          </a:p>
          <a:p>
            <a:pPr marL="0" indent="0">
              <a:spcBef>
                <a:spcPts val="2500"/>
              </a:spcBef>
              <a:buNone/>
            </a:pPr>
            <a:r>
              <a:rPr lang="en-US" sz="1400" b="1"/>
              <a:t>Importance of Security</a:t>
            </a:r>
          </a:p>
          <a:p>
            <a:pPr marL="0" lvl="1" indent="0">
              <a:buNone/>
            </a:pPr>
            <a:r>
              <a:rPr lang="en-US" sz="1400"/>
              <a:t>Both authentication and authorization are essential for securing applications and protecting sensitive user data from unauthorized access.</a:t>
            </a:r>
          </a:p>
        </p:txBody>
      </p:sp>
      <p:pic>
        <p:nvPicPr>
          <p:cNvPr id="5" name="Content Placeholder 4" descr="Abstract  Digital concept which shows network security optimization and internet technology  ">
            <a:extLst>
              <a:ext uri="{FF2B5EF4-FFF2-40B4-BE49-F238E27FC236}">
                <a16:creationId xmlns:a16="http://schemas.microsoft.com/office/drawing/2014/main" id="{A13A5A7C-FA58-B6F2-8A61-6BD97BAF9C22}"/>
              </a:ext>
            </a:extLst>
          </p:cNvPr>
          <p:cNvPicPr>
            <a:picLocks noGrp="1" noChangeAspect="1"/>
          </p:cNvPicPr>
          <p:nvPr>
            <p:ph sz="half" idx="1"/>
          </p:nvPr>
        </p:nvPicPr>
        <p:blipFill>
          <a:blip r:embed="rId3"/>
          <a:srcRect l="13228" r="34414"/>
          <a:stretch/>
        </p:blipFill>
        <p:spPr>
          <a:xfrm>
            <a:off x="7586236" y="508090"/>
            <a:ext cx="4081805" cy="5846990"/>
          </a:xfrm>
          <a:prstGeom prst="rect">
            <a:avLst/>
          </a:prstGeom>
        </p:spPr>
      </p:pic>
    </p:spTree>
    <p:extLst>
      <p:ext uri="{BB962C8B-B14F-4D97-AF65-F5344CB8AC3E}">
        <p14:creationId xmlns:p14="http://schemas.microsoft.com/office/powerpoint/2010/main" val="4261490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175EAFFD-4A47-DD53-4F76-BD457E18B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C3B95A21-A61D-197C-7DB7-499E3AE0EC1D}"/>
              </a:ext>
            </a:extLst>
          </p:cNvPr>
          <p:cNvSpPr>
            <a:spLocks noGrp="1"/>
          </p:cNvSpPr>
          <p:nvPr>
            <p:ph type="title"/>
          </p:nvPr>
        </p:nvSpPr>
        <p:spPr>
          <a:xfrm>
            <a:off x="521208" y="978408"/>
            <a:ext cx="3200400" cy="2432304"/>
          </a:xfrm>
        </p:spPr>
        <p:txBody>
          <a:bodyPr vert="horz" lIns="91440" tIns="45720" rIns="91440" bIns="45720" rtlCol="0" anchor="b">
            <a:normAutofit/>
          </a:bodyPr>
          <a:lstStyle/>
          <a:p>
            <a:r>
              <a:rPr lang="en-US" sz="3400" b="1" kern="1200">
                <a:solidFill>
                  <a:schemeClr val="tx1"/>
                </a:solidFill>
                <a:latin typeface="+mj-lt"/>
                <a:ea typeface="+mj-ea"/>
                <a:cs typeface="+mj-cs"/>
              </a:rPr>
              <a:t>Common Challenges in Authentication</a:t>
            </a:r>
          </a:p>
        </p:txBody>
      </p:sp>
      <p:sp>
        <p:nvSpPr>
          <p:cNvPr id="14" name="Freeform: Shape 13">
            <a:extLst>
              <a:ext uri="{FF2B5EF4-FFF2-40B4-BE49-F238E27FC236}">
                <a16:creationId xmlns:a16="http://schemas.microsoft.com/office/drawing/2014/main" id="{7CC1FECC-9CA4-341C-7E20-4728C5147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4" name="Content Placeholder 3">
            <a:extLst>
              <a:ext uri="{FF2B5EF4-FFF2-40B4-BE49-F238E27FC236}">
                <a16:creationId xmlns:a16="http://schemas.microsoft.com/office/drawing/2014/main" id="{82049B38-9365-FEE5-C1E0-37C4F348BC0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3538728"/>
            <a:ext cx="3200400" cy="2816352"/>
          </a:xfrm>
        </p:spPr>
        <p:txBody>
          <a:bodyPr>
            <a:normAutofit/>
          </a:bodyPr>
          <a:lstStyle/>
          <a:p>
            <a:pPr marL="0" indent="0">
              <a:lnSpc>
                <a:spcPct val="100000"/>
              </a:lnSpc>
              <a:spcBef>
                <a:spcPts val="2500"/>
              </a:spcBef>
              <a:buNone/>
            </a:pPr>
            <a:r>
              <a:rPr lang="en-US" sz="1000" b="1"/>
              <a:t>Password Fatigue</a:t>
            </a:r>
          </a:p>
          <a:p>
            <a:pPr marL="0" lvl="1" indent="0">
              <a:lnSpc>
                <a:spcPct val="100000"/>
              </a:lnSpc>
              <a:buNone/>
            </a:pPr>
            <a:r>
              <a:rPr lang="en-US" sz="1000"/>
              <a:t>Password fatigue occurs when users struggle to remember multiple passwords, leading to poor security practices.</a:t>
            </a:r>
          </a:p>
          <a:p>
            <a:pPr marL="0" indent="0">
              <a:lnSpc>
                <a:spcPct val="100000"/>
              </a:lnSpc>
              <a:spcBef>
                <a:spcPts val="2500"/>
              </a:spcBef>
              <a:buNone/>
            </a:pPr>
            <a:r>
              <a:rPr lang="en-US" sz="1000" b="1"/>
              <a:t>Phishing Attacks</a:t>
            </a:r>
          </a:p>
          <a:p>
            <a:pPr marL="0" lvl="1" indent="0">
              <a:lnSpc>
                <a:spcPct val="100000"/>
              </a:lnSpc>
              <a:buNone/>
            </a:pPr>
            <a:r>
              <a:rPr lang="en-US" sz="1000"/>
              <a:t>Phishing attacks trick users into revealing sensitive information, compromising authentication systems.</a:t>
            </a:r>
          </a:p>
          <a:p>
            <a:pPr marL="0" indent="0">
              <a:lnSpc>
                <a:spcPct val="100000"/>
              </a:lnSpc>
              <a:spcBef>
                <a:spcPts val="2500"/>
              </a:spcBef>
              <a:buNone/>
            </a:pPr>
            <a:r>
              <a:rPr lang="en-US" sz="1000" b="1"/>
              <a:t>Social Engineering</a:t>
            </a:r>
          </a:p>
          <a:p>
            <a:pPr marL="0" lvl="1" indent="0">
              <a:lnSpc>
                <a:spcPct val="100000"/>
              </a:lnSpc>
              <a:buNone/>
            </a:pPr>
            <a:r>
              <a:rPr lang="en-US" sz="1000"/>
              <a:t>Social engineering exploits human psychology to manipulate individuals into divulging confidential information.</a:t>
            </a:r>
          </a:p>
        </p:txBody>
      </p:sp>
      <p:pic>
        <p:nvPicPr>
          <p:cNvPr id="5" name="Content Placeholder 4" descr="Range of moods sticky notes">
            <a:extLst>
              <a:ext uri="{FF2B5EF4-FFF2-40B4-BE49-F238E27FC236}">
                <a16:creationId xmlns:a16="http://schemas.microsoft.com/office/drawing/2014/main" id="{804EBFE3-ED3A-427F-82AA-CC29291653FD}"/>
              </a:ext>
            </a:extLst>
          </p:cNvPr>
          <p:cNvPicPr>
            <a:picLocks noGrp="1" noChangeAspect="1"/>
          </p:cNvPicPr>
          <p:nvPr>
            <p:ph sz="half" idx="1"/>
          </p:nvPr>
        </p:nvPicPr>
        <p:blipFill>
          <a:blip r:embed="rId3"/>
          <a:srcRect l="3893" r="2542" b="-2"/>
          <a:stretch/>
        </p:blipFill>
        <p:spPr>
          <a:xfrm>
            <a:off x="4136609" y="970929"/>
            <a:ext cx="7534183" cy="5375076"/>
          </a:xfrm>
          <a:prstGeom prst="rect">
            <a:avLst/>
          </a:prstGeom>
        </p:spPr>
      </p:pic>
    </p:spTree>
    <p:extLst>
      <p:ext uri="{BB962C8B-B14F-4D97-AF65-F5344CB8AC3E}">
        <p14:creationId xmlns:p14="http://schemas.microsoft.com/office/powerpoint/2010/main" val="31562760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D79BE4A5-3D5E-FCE3-C5DE-C84CFB3383C8}"/>
              </a:ext>
            </a:extLst>
          </p:cNvPr>
          <p:cNvSpPr>
            <a:spLocks noGrp="1"/>
          </p:cNvSpPr>
          <p:nvPr>
            <p:ph type="ctrTitle"/>
          </p:nvPr>
        </p:nvSpPr>
        <p:spPr>
          <a:xfrm>
            <a:off x="521208" y="1211766"/>
            <a:ext cx="7237052" cy="4727988"/>
          </a:xfrm>
        </p:spPr>
        <p:txBody>
          <a:bodyPr anchor="b">
            <a:normAutofit/>
          </a:bodyPr>
          <a:lstStyle/>
          <a:p>
            <a:r>
              <a:rPr lang="en-US" sz="7400"/>
              <a:t>Old but Gold: The Simplicity of Username &amp; Password</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24811007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F310B7-29B8-A40E-5E1D-C20C51278A24}"/>
              </a:ext>
            </a:extLst>
          </p:cNvPr>
          <p:cNvSpPr>
            <a:spLocks noGrp="1"/>
          </p:cNvSpPr>
          <p:nvPr>
            <p:ph type="title"/>
          </p:nvPr>
        </p:nvSpPr>
        <p:spPr>
          <a:xfrm>
            <a:off x="5431536" y="978408"/>
            <a:ext cx="6236208" cy="1463040"/>
          </a:xfrm>
        </p:spPr>
        <p:txBody>
          <a:bodyPr vert="horz" lIns="91440" tIns="45720" rIns="91440" bIns="45720" rtlCol="0" anchor="t">
            <a:normAutofit/>
          </a:bodyPr>
          <a:lstStyle/>
          <a:p>
            <a:r>
              <a:rPr lang="en-US" b="1" kern="1200">
                <a:solidFill>
                  <a:schemeClr val="tx1"/>
                </a:solidFill>
                <a:latin typeface="+mj-lt"/>
                <a:ea typeface="+mj-ea"/>
                <a:cs typeface="+mj-cs"/>
              </a:rPr>
              <a:t>Historical Context and Usage</a:t>
            </a:r>
          </a:p>
        </p:txBody>
      </p:sp>
      <p:pic>
        <p:nvPicPr>
          <p:cNvPr id="5" name="Content Placeholder 4" descr="Login web form">
            <a:extLst>
              <a:ext uri="{FF2B5EF4-FFF2-40B4-BE49-F238E27FC236}">
                <a16:creationId xmlns:a16="http://schemas.microsoft.com/office/drawing/2014/main" id="{BE61B72F-9530-433D-8C4E-A9A543CC637C}"/>
              </a:ext>
            </a:extLst>
          </p:cNvPr>
          <p:cNvPicPr>
            <a:picLocks noGrp="1" noChangeAspect="1"/>
          </p:cNvPicPr>
          <p:nvPr>
            <p:ph sz="half" idx="1"/>
          </p:nvPr>
        </p:nvPicPr>
        <p:blipFill>
          <a:blip r:embed="rId3"/>
          <a:srcRect l="27316" r="22062" b="1"/>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001A8227-6598-1C04-0B49-4DE48BB359D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1536" y="2578608"/>
            <a:ext cx="6236208" cy="3767328"/>
          </a:xfrm>
        </p:spPr>
        <p:txBody>
          <a:bodyPr>
            <a:normAutofit/>
          </a:bodyPr>
          <a:lstStyle/>
          <a:p>
            <a:pPr marL="0" indent="0">
              <a:spcBef>
                <a:spcPts val="2500"/>
              </a:spcBef>
              <a:buNone/>
            </a:pPr>
            <a:r>
              <a:rPr lang="en-US" sz="1400" b="1"/>
              <a:t>Longstanding Authentication Method</a:t>
            </a:r>
          </a:p>
          <a:p>
            <a:pPr marL="0" lvl="1" indent="0">
              <a:buNone/>
            </a:pPr>
            <a:r>
              <a:rPr lang="en-US" sz="1400"/>
              <a:t>Username/password authentication has been a reliable method for user login for many years, ensuring ease of access.</a:t>
            </a:r>
          </a:p>
          <a:p>
            <a:pPr marL="0" indent="0">
              <a:spcBef>
                <a:spcPts val="2500"/>
              </a:spcBef>
              <a:buNone/>
            </a:pPr>
            <a:r>
              <a:rPr lang="en-US" sz="1400" b="1"/>
              <a:t>Familiarity and Trust</a:t>
            </a:r>
          </a:p>
          <a:p>
            <a:pPr marL="0" lvl="1" indent="0">
              <a:buNone/>
            </a:pPr>
            <a:r>
              <a:rPr lang="en-US" sz="1400"/>
              <a:t>The familiarity of this authentication method fosters user trust, making it a popular choice among applications.</a:t>
            </a:r>
          </a:p>
          <a:p>
            <a:pPr marL="0" indent="0">
              <a:spcBef>
                <a:spcPts val="2500"/>
              </a:spcBef>
              <a:buNone/>
            </a:pPr>
            <a:r>
              <a:rPr lang="en-US" sz="1400" b="1"/>
              <a:t>Applications Across Platforms</a:t>
            </a:r>
          </a:p>
          <a:p>
            <a:pPr marL="0" lvl="1" indent="0">
              <a:buNone/>
            </a:pPr>
            <a:r>
              <a:rPr lang="en-US" sz="1400"/>
              <a:t>Username/password authentication is widely adopted across various platforms, from websites to mobile apps, for user authentication.</a:t>
            </a:r>
          </a:p>
        </p:txBody>
      </p:sp>
    </p:spTree>
    <p:extLst>
      <p:ext uri="{BB962C8B-B14F-4D97-AF65-F5344CB8AC3E}">
        <p14:creationId xmlns:p14="http://schemas.microsoft.com/office/powerpoint/2010/main" val="24753329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GestaltVTI">
  <a:themeElements>
    <a:clrScheme name="Gestalt">
      <a:dk1>
        <a:srgbClr val="000000"/>
      </a:dk1>
      <a:lt1>
        <a:sysClr val="window" lastClr="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Gestal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estaltVTI" id="{4F87C71D-53D1-4B71-BF97-FD0EA4B25665}" vid="{A110AFC4-8D8A-4C02-8885-7BA370B379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2097</Words>
  <Application>Microsoft Office PowerPoint</Application>
  <PresentationFormat>Widescreen</PresentationFormat>
  <Paragraphs>197</Paragraphs>
  <Slides>34</Slides>
  <Notes>32</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Bierstadt</vt:lpstr>
      <vt:lpstr>Calibri</vt:lpstr>
      <vt:lpstr>GestaltVTI</vt:lpstr>
      <vt:lpstr>JWT Authentication &amp; Authorisation</vt:lpstr>
      <vt:lpstr>Agenda Overview</vt:lpstr>
      <vt:lpstr>The Messy Reality? A Brief Chat About Authentication and Authorisation</vt:lpstr>
      <vt:lpstr>The Messy Reality!</vt:lpstr>
      <vt:lpstr>The Vital Role of Security</vt:lpstr>
      <vt:lpstr>Defining Authentication and Authorisation</vt:lpstr>
      <vt:lpstr>Common Challenges in Authentication</vt:lpstr>
      <vt:lpstr>Old but Gold: The Simplicity of Username &amp; Password</vt:lpstr>
      <vt:lpstr>Historical Context and Usage</vt:lpstr>
      <vt:lpstr>Advantages and Limitations</vt:lpstr>
      <vt:lpstr>Modern Login Methods</vt:lpstr>
      <vt:lpstr>Moving On Up: Introducing JWT</vt:lpstr>
      <vt:lpstr>What Is JWT?</vt:lpstr>
      <vt:lpstr>Comparison with Traditional Methods</vt:lpstr>
      <vt:lpstr>Use Cases and Benefits</vt:lpstr>
      <vt:lpstr>How JWT Works Behind the Scenes</vt:lpstr>
      <vt:lpstr>Structure of JWT</vt:lpstr>
      <vt:lpstr>jwt.io</vt:lpstr>
      <vt:lpstr>JWT Workflow</vt:lpstr>
      <vt:lpstr>What’s the Refresh Token All About Then?</vt:lpstr>
      <vt:lpstr>Purpose of Refresh Tokens</vt:lpstr>
      <vt:lpstr>Workflow of Refresh Tokens</vt:lpstr>
      <vt:lpstr>ASP.NET Love Story:  JWT in Action</vt:lpstr>
      <vt:lpstr>Implementing JWT in ASP.NET</vt:lpstr>
      <vt:lpstr>Scenario</vt:lpstr>
      <vt:lpstr>Code Examples</vt:lpstr>
      <vt:lpstr>Code Examples</vt:lpstr>
      <vt:lpstr>Code Examples</vt:lpstr>
      <vt:lpstr>Role vs Policy-based access control</vt:lpstr>
      <vt:lpstr>Controller</vt:lpstr>
      <vt:lpstr>JWT.IO</vt:lpstr>
      <vt:lpstr>Picking Your Poison: When to Choose JWT Over Others</vt:lpstr>
      <vt:lpstr>Pros and Cons of JWT</vt:lpstr>
      <vt:lpstr>Final Thoughts on JWTs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Mo Pazooki</cp:lastModifiedBy>
  <cp:revision>1</cp:revision>
  <dcterms:created xsi:type="dcterms:W3CDTF">2025-04-20T08:17:40Z</dcterms:created>
  <dcterms:modified xsi:type="dcterms:W3CDTF">2025-04-22T18:50:31Z</dcterms:modified>
</cp:coreProperties>
</file>